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notesSlides/notesSlide2.xml" ContentType="application/vnd.openxmlformats-officedocument.presentationml.notesSlide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3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73" r:id="rId2"/>
    <p:sldId id="274" r:id="rId3"/>
    <p:sldId id="276" r:id="rId4"/>
    <p:sldId id="277" r:id="rId5"/>
    <p:sldId id="275" r:id="rId6"/>
    <p:sldId id="261" r:id="rId7"/>
    <p:sldId id="282" r:id="rId8"/>
    <p:sldId id="283" r:id="rId9"/>
    <p:sldId id="284" r:id="rId10"/>
    <p:sldId id="285" r:id="rId11"/>
    <p:sldId id="286" r:id="rId12"/>
    <p:sldId id="287" r:id="rId13"/>
    <p:sldId id="288" r:id="rId14"/>
    <p:sldId id="289" r:id="rId15"/>
    <p:sldId id="290" r:id="rId16"/>
    <p:sldId id="291" r:id="rId17"/>
    <p:sldId id="292" r:id="rId18"/>
    <p:sldId id="293" r:id="rId19"/>
    <p:sldId id="294" r:id="rId20"/>
    <p:sldId id="295" r:id="rId21"/>
    <p:sldId id="296" r:id="rId22"/>
    <p:sldId id="297" r:id="rId23"/>
    <p:sldId id="298" r:id="rId24"/>
    <p:sldId id="299" r:id="rId25"/>
    <p:sldId id="300" r:id="rId26"/>
    <p:sldId id="301" r:id="rId27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967" autoAdjust="0"/>
    <p:restoredTop sz="94660"/>
  </p:normalViewPr>
  <p:slideViewPr>
    <p:cSldViewPr snapToGrid="0">
      <p:cViewPr varScale="1">
        <p:scale>
          <a:sx n="75" d="100"/>
          <a:sy n="75" d="100"/>
        </p:scale>
        <p:origin x="62" y="221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200" b="1" i="0" u="none" strike="noStrike" kern="1200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tr-TR" dirty="0"/>
              <a:t>KANUN DEĞİŞİKLİĞİ SONRASI DÖNEMDE SENDİKALAŞMA ORANI VE TOPLU İŞ SÖZLEŞMESİ</a:t>
            </a:r>
            <a:r>
              <a:rPr lang="tr-TR" baseline="0" dirty="0"/>
              <a:t> KAPSAMA ORANI</a:t>
            </a:r>
            <a:endParaRPr lang="tr-TR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200" b="1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Sayfa1!$B$1</c:f>
              <c:strCache>
                <c:ptCount val="1"/>
                <c:pt idx="0">
                  <c:v>Sendikalaşma oranı</c:v>
                </c:pt>
              </c:strCache>
            </c:strRef>
          </c:tx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Sayfa1!$A$2:$A$9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Sayfa1!$B$2:$B$9</c:f>
              <c:numCache>
                <c:formatCode>General</c:formatCode>
                <c:ptCount val="8"/>
                <c:pt idx="0">
                  <c:v>9.2100000000000009</c:v>
                </c:pt>
                <c:pt idx="1">
                  <c:v>9.4499999999999993</c:v>
                </c:pt>
                <c:pt idx="2">
                  <c:v>10.65</c:v>
                </c:pt>
                <c:pt idx="3">
                  <c:v>11.96</c:v>
                </c:pt>
                <c:pt idx="4">
                  <c:v>12.18</c:v>
                </c:pt>
                <c:pt idx="5">
                  <c:v>12.38</c:v>
                </c:pt>
                <c:pt idx="6">
                  <c:v>13.86</c:v>
                </c:pt>
                <c:pt idx="7">
                  <c:v>13.84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76-4F17-95E4-186AB7887478}"/>
            </c:ext>
          </c:extLst>
        </c:ser>
        <c:ser>
          <c:idx val="1"/>
          <c:order val="1"/>
          <c:tx>
            <c:strRef>
              <c:f>Sayfa1!$C$1</c:f>
              <c:strCache>
                <c:ptCount val="1"/>
                <c:pt idx="0">
                  <c:v>Toplu iş sözleşmesi kapsama oranı</c:v>
                </c:pt>
              </c:strCache>
            </c:strRef>
          </c:tx>
          <c:spPr>
            <a:solidFill>
              <a:schemeClr val="accent2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pPr>
                <a:endParaRPr lang="tr-T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Sayfa1!$A$2:$A$9</c:f>
              <c:numCache>
                <c:formatCode>General</c:formatCode>
                <c:ptCount val="8"/>
                <c:pt idx="0">
                  <c:v>2013</c:v>
                </c:pt>
                <c:pt idx="1">
                  <c:v>2014</c:v>
                </c:pt>
                <c:pt idx="2">
                  <c:v>2015</c:v>
                </c:pt>
                <c:pt idx="3">
                  <c:v>2016</c:v>
                </c:pt>
                <c:pt idx="4">
                  <c:v>2017</c:v>
                </c:pt>
                <c:pt idx="5">
                  <c:v>2018</c:v>
                </c:pt>
                <c:pt idx="6">
                  <c:v>2019</c:v>
                </c:pt>
                <c:pt idx="7">
                  <c:v>2020</c:v>
                </c:pt>
              </c:numCache>
            </c:numRef>
          </c:cat>
          <c:val>
            <c:numRef>
              <c:f>Sayfa1!$C$2:$C$9</c:f>
              <c:numCache>
                <c:formatCode>General</c:formatCode>
                <c:ptCount val="8"/>
                <c:pt idx="0">
                  <c:v>10.6</c:v>
                </c:pt>
                <c:pt idx="1">
                  <c:v>10.57</c:v>
                </c:pt>
                <c:pt idx="2">
                  <c:v>11.3</c:v>
                </c:pt>
                <c:pt idx="3">
                  <c:v>12.08</c:v>
                </c:pt>
                <c:pt idx="4">
                  <c:v>14</c:v>
                </c:pt>
                <c:pt idx="5">
                  <c:v>11.25</c:v>
                </c:pt>
                <c:pt idx="6">
                  <c:v>13.76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76-4F17-95E4-186AB7887478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11400448"/>
        <c:axId val="411397168"/>
      </c:barChart>
      <c:catAx>
        <c:axId val="4114004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all" baseline="0">
                <a:solidFill>
                  <a:schemeClr val="dk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tr-TR"/>
          </a:p>
        </c:txPr>
        <c:crossAx val="411397168"/>
        <c:crosses val="autoZero"/>
        <c:auto val="1"/>
        <c:lblAlgn val="ctr"/>
        <c:lblOffset val="100"/>
        <c:noMultiLvlLbl val="0"/>
      </c:catAx>
      <c:valAx>
        <c:axId val="411397168"/>
        <c:scaling>
          <c:orientation val="minMax"/>
        </c:scaling>
        <c:delete val="1"/>
        <c:axPos val="l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crossAx val="4114004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solidFill>
          <a:schemeClr val="lt1">
            <a:lumMod val="95000"/>
            <a:alpha val="39000"/>
          </a:schemeClr>
        </a:solidFill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dk1">
                  <a:lumMod val="75000"/>
                  <a:lumOff val="25000"/>
                </a:schemeClr>
              </a:solidFill>
              <a:latin typeface="+mn-lt"/>
              <a:ea typeface="+mn-ea"/>
              <a:cs typeface="+mn-cs"/>
            </a:defRPr>
          </a:pPr>
          <a:endParaRPr lang="tr-T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lt1"/>
        </a:gs>
        <a:gs pos="39000">
          <a:schemeClr val="lt1"/>
        </a:gs>
        <a:gs pos="100000">
          <a:schemeClr val="lt1">
            <a:lumMod val="75000"/>
          </a:schemeClr>
        </a:gs>
      </a:gsLst>
      <a:path path="circle">
        <a:fillToRect l="50000" t="-80000" r="50000" b="180000"/>
      </a:path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/>
      </a:pPr>
      <a:endParaRPr lang="tr-T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5">
  <cs:axisTitle>
    <cs:lnRef idx="0"/>
    <cs:fillRef idx="0"/>
    <cs:effectRef idx="0"/>
    <cs:fontRef idx="minor">
      <a:schemeClr val="dk1">
        <a:lumMod val="75000"/>
        <a:lumOff val="2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lt1"/>
    </cs:fontRef>
    <cs:defRPr sz="1197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1197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1197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22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1197" kern="1200"/>
  </cs:valueAxis>
  <cs:wall>
    <cs:lnRef idx="0"/>
    <cs:fillRef idx="0"/>
    <cs:effectRef idx="0"/>
    <cs:fontRef idx="minor">
      <a:schemeClr val="dk1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5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FE60B74A-27B3-44F4-883B-5AE33E8316D4}" type="doc">
      <dgm:prSet loTypeId="urn:microsoft.com/office/officeart/2005/8/layout/vList3" loCatId="list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tr-TR"/>
        </a:p>
      </dgm:t>
    </dgm:pt>
    <dgm:pt modelId="{6DE75446-0865-4296-8D86-8B5FE199F9A1}">
      <dgm:prSet phldrT="[Metin]" custT="1"/>
      <dgm:spPr/>
      <dgm:t>
        <a:bodyPr/>
        <a:lstStyle/>
        <a:p>
          <a:r>
            <a:rPr lang="tr-TR" sz="3000" dirty="0">
              <a:solidFill>
                <a:schemeClr val="tx1"/>
              </a:solidFill>
              <a:latin typeface="Garamond" panose="02020404030301010803" pitchFamily="18" charset="0"/>
            </a:rPr>
            <a:t>Kapsam Dışı Personel</a:t>
          </a:r>
        </a:p>
      </dgm:t>
    </dgm:pt>
    <dgm:pt modelId="{9B3FFAA3-187D-4EB3-98F6-5BFD1ADB6E41}" type="parTrans" cxnId="{9E158F6E-5B09-47DD-A3FE-997E3BBD2873}">
      <dgm:prSet/>
      <dgm:spPr/>
      <dgm:t>
        <a:bodyPr/>
        <a:lstStyle/>
        <a:p>
          <a:endParaRPr lang="tr-TR"/>
        </a:p>
      </dgm:t>
    </dgm:pt>
    <dgm:pt modelId="{5F4F82F7-E2C7-46D2-902E-57AB68BF7632}" type="sibTrans" cxnId="{9E158F6E-5B09-47DD-A3FE-997E3BBD2873}">
      <dgm:prSet/>
      <dgm:spPr/>
      <dgm:t>
        <a:bodyPr/>
        <a:lstStyle/>
        <a:p>
          <a:endParaRPr lang="tr-TR"/>
        </a:p>
      </dgm:t>
    </dgm:pt>
    <dgm:pt modelId="{E9252916-D665-40F9-BE76-33DB22B36F75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  <a:latin typeface="Garamond" panose="02020404030301010803" pitchFamily="18" charset="0"/>
            </a:rPr>
            <a:t>İşveren Vekilleri ve Toplu İş Sözleşmesine İşvereni Temsilen Katılanlar</a:t>
          </a:r>
        </a:p>
      </dgm:t>
    </dgm:pt>
    <dgm:pt modelId="{61DF6F00-C449-4088-AD6B-2D4D7406D1AD}" type="parTrans" cxnId="{06A52984-68FE-4E76-B6FF-A4A023984CB0}">
      <dgm:prSet/>
      <dgm:spPr/>
      <dgm:t>
        <a:bodyPr/>
        <a:lstStyle/>
        <a:p>
          <a:endParaRPr lang="tr-TR"/>
        </a:p>
      </dgm:t>
    </dgm:pt>
    <dgm:pt modelId="{F17CF78F-EA68-4B61-BFB4-98126E089C96}" type="sibTrans" cxnId="{06A52984-68FE-4E76-B6FF-A4A023984CB0}">
      <dgm:prSet/>
      <dgm:spPr/>
      <dgm:t>
        <a:bodyPr/>
        <a:lstStyle/>
        <a:p>
          <a:endParaRPr lang="tr-TR"/>
        </a:p>
      </dgm:t>
    </dgm:pt>
    <dgm:pt modelId="{527618CA-AD6A-40DB-98B6-9A6D7D320338}">
      <dgm:prSet phldrT="[Metin]"/>
      <dgm:spPr/>
      <dgm:t>
        <a:bodyPr/>
        <a:lstStyle/>
        <a:p>
          <a:r>
            <a:rPr lang="tr-TR" dirty="0">
              <a:solidFill>
                <a:schemeClr val="tx1"/>
              </a:solidFill>
              <a:latin typeface="Garamond" panose="02020404030301010803" pitchFamily="18" charset="0"/>
            </a:rPr>
            <a:t>Greve Katılmayarak İşyerinde Çalışmaya Devam Eden İşçiler</a:t>
          </a:r>
        </a:p>
      </dgm:t>
    </dgm:pt>
    <dgm:pt modelId="{7177347A-9D8E-4B2E-B002-FB5E0E2B867A}" type="parTrans" cxnId="{AE486489-3E9C-4DC0-9105-5CBA81466C17}">
      <dgm:prSet/>
      <dgm:spPr/>
      <dgm:t>
        <a:bodyPr/>
        <a:lstStyle/>
        <a:p>
          <a:endParaRPr lang="tr-TR"/>
        </a:p>
      </dgm:t>
    </dgm:pt>
    <dgm:pt modelId="{2349362E-11C9-4EBF-B26E-8385962F251F}" type="sibTrans" cxnId="{AE486489-3E9C-4DC0-9105-5CBA81466C17}">
      <dgm:prSet/>
      <dgm:spPr/>
      <dgm:t>
        <a:bodyPr/>
        <a:lstStyle/>
        <a:p>
          <a:endParaRPr lang="tr-TR"/>
        </a:p>
      </dgm:t>
    </dgm:pt>
    <dgm:pt modelId="{EA43EE66-99F3-4020-A272-1FF1A91989FE}" type="pres">
      <dgm:prSet presAssocID="{FE60B74A-27B3-44F4-883B-5AE33E8316D4}" presName="linearFlow" presStyleCnt="0">
        <dgm:presLayoutVars>
          <dgm:dir/>
          <dgm:resizeHandles val="exact"/>
        </dgm:presLayoutVars>
      </dgm:prSet>
      <dgm:spPr/>
    </dgm:pt>
    <dgm:pt modelId="{85A131F5-2204-4416-89B2-A58F96BD09A9}" type="pres">
      <dgm:prSet presAssocID="{6DE75446-0865-4296-8D86-8B5FE199F9A1}" presName="composite" presStyleCnt="0"/>
      <dgm:spPr/>
    </dgm:pt>
    <dgm:pt modelId="{0A64ADFC-D265-40E1-B379-062E342ADAA8}" type="pres">
      <dgm:prSet presAssocID="{6DE75446-0865-4296-8D86-8B5FE199F9A1}" presName="imgShp" presStyleLbl="f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B055CC91-1E2C-4EBE-9108-14D7C32B4742}" type="pres">
      <dgm:prSet presAssocID="{6DE75446-0865-4296-8D86-8B5FE199F9A1}" presName="txShp" presStyleLbl="node1" presStyleIdx="0" presStyleCnt="3" custLinFactNeighborX="-4102" custLinFactNeighborY="857">
        <dgm:presLayoutVars>
          <dgm:bulletEnabled val="1"/>
        </dgm:presLayoutVars>
      </dgm:prSet>
      <dgm:spPr/>
    </dgm:pt>
    <dgm:pt modelId="{78FEC888-589F-400C-BD70-1B0AE7BFF8D3}" type="pres">
      <dgm:prSet presAssocID="{5F4F82F7-E2C7-46D2-902E-57AB68BF7632}" presName="spacing" presStyleCnt="0"/>
      <dgm:spPr/>
    </dgm:pt>
    <dgm:pt modelId="{2EB850B3-0F6F-45CB-BA0E-9DD796D6683B}" type="pres">
      <dgm:prSet presAssocID="{E9252916-D665-40F9-BE76-33DB22B36F75}" presName="composite" presStyleCnt="0"/>
      <dgm:spPr/>
    </dgm:pt>
    <dgm:pt modelId="{8DB75C7E-03D9-440B-82A4-CF442BD5E84A}" type="pres">
      <dgm:prSet presAssocID="{E9252916-D665-40F9-BE76-33DB22B36F75}" presName="imgShp" presStyleLbl="f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4565142E-8E79-4A87-AFB7-C4042E863991}" type="pres">
      <dgm:prSet presAssocID="{E9252916-D665-40F9-BE76-33DB22B36F75}" presName="txShp" presStyleLbl="node1" presStyleIdx="1" presStyleCnt="3">
        <dgm:presLayoutVars>
          <dgm:bulletEnabled val="1"/>
        </dgm:presLayoutVars>
      </dgm:prSet>
      <dgm:spPr/>
    </dgm:pt>
    <dgm:pt modelId="{E693CCE3-4C14-46DA-97B5-A05F8BD63BB5}" type="pres">
      <dgm:prSet presAssocID="{F17CF78F-EA68-4B61-BFB4-98126E089C96}" presName="spacing" presStyleCnt="0"/>
      <dgm:spPr/>
    </dgm:pt>
    <dgm:pt modelId="{31784A97-FEC4-4BB6-AE3E-15225D6AEA86}" type="pres">
      <dgm:prSet presAssocID="{527618CA-AD6A-40DB-98B6-9A6D7D320338}" presName="composite" presStyleCnt="0"/>
      <dgm:spPr/>
    </dgm:pt>
    <dgm:pt modelId="{3E117B94-13AA-4B40-BC5D-92B1E5A278CB}" type="pres">
      <dgm:prSet presAssocID="{527618CA-AD6A-40DB-98B6-9A6D7D320338}" presName="imgShp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  <dgm:pt modelId="{073F8E55-2E86-4370-B59B-3EC7B60ED5A9}" type="pres">
      <dgm:prSet presAssocID="{527618CA-AD6A-40DB-98B6-9A6D7D320338}" presName="txShp" presStyleLbl="node1" presStyleIdx="2" presStyleCnt="3">
        <dgm:presLayoutVars>
          <dgm:bulletEnabled val="1"/>
        </dgm:presLayoutVars>
      </dgm:prSet>
      <dgm:spPr/>
    </dgm:pt>
  </dgm:ptLst>
  <dgm:cxnLst>
    <dgm:cxn modelId="{05007C4D-7FD6-462D-9836-E66DE4FB8DC5}" type="presOf" srcId="{527618CA-AD6A-40DB-98B6-9A6D7D320338}" destId="{073F8E55-2E86-4370-B59B-3EC7B60ED5A9}" srcOrd="0" destOrd="0" presId="urn:microsoft.com/office/officeart/2005/8/layout/vList3"/>
    <dgm:cxn modelId="{9E158F6E-5B09-47DD-A3FE-997E3BBD2873}" srcId="{FE60B74A-27B3-44F4-883B-5AE33E8316D4}" destId="{6DE75446-0865-4296-8D86-8B5FE199F9A1}" srcOrd="0" destOrd="0" parTransId="{9B3FFAA3-187D-4EB3-98F6-5BFD1ADB6E41}" sibTransId="{5F4F82F7-E2C7-46D2-902E-57AB68BF7632}"/>
    <dgm:cxn modelId="{103A5A50-C211-4B26-BBC6-1E1157E37C8F}" type="presOf" srcId="{6DE75446-0865-4296-8D86-8B5FE199F9A1}" destId="{B055CC91-1E2C-4EBE-9108-14D7C32B4742}" srcOrd="0" destOrd="0" presId="urn:microsoft.com/office/officeart/2005/8/layout/vList3"/>
    <dgm:cxn modelId="{06A52984-68FE-4E76-B6FF-A4A023984CB0}" srcId="{FE60B74A-27B3-44F4-883B-5AE33E8316D4}" destId="{E9252916-D665-40F9-BE76-33DB22B36F75}" srcOrd="1" destOrd="0" parTransId="{61DF6F00-C449-4088-AD6B-2D4D7406D1AD}" sibTransId="{F17CF78F-EA68-4B61-BFB4-98126E089C96}"/>
    <dgm:cxn modelId="{AE486489-3E9C-4DC0-9105-5CBA81466C17}" srcId="{FE60B74A-27B3-44F4-883B-5AE33E8316D4}" destId="{527618CA-AD6A-40DB-98B6-9A6D7D320338}" srcOrd="2" destOrd="0" parTransId="{7177347A-9D8E-4B2E-B002-FB5E0E2B867A}" sibTransId="{2349362E-11C9-4EBF-B26E-8385962F251F}"/>
    <dgm:cxn modelId="{B895EFCB-CE94-475C-98DE-7811DBC4EFB8}" type="presOf" srcId="{FE60B74A-27B3-44F4-883B-5AE33E8316D4}" destId="{EA43EE66-99F3-4020-A272-1FF1A91989FE}" srcOrd="0" destOrd="0" presId="urn:microsoft.com/office/officeart/2005/8/layout/vList3"/>
    <dgm:cxn modelId="{4A6DA8D5-3C80-4C0F-9F35-C8451E5BEBBC}" type="presOf" srcId="{E9252916-D665-40F9-BE76-33DB22B36F75}" destId="{4565142E-8E79-4A87-AFB7-C4042E863991}" srcOrd="0" destOrd="0" presId="urn:microsoft.com/office/officeart/2005/8/layout/vList3"/>
    <dgm:cxn modelId="{2E5581B8-27A5-4BBF-867D-3810AC118548}" type="presParOf" srcId="{EA43EE66-99F3-4020-A272-1FF1A91989FE}" destId="{85A131F5-2204-4416-89B2-A58F96BD09A9}" srcOrd="0" destOrd="0" presId="urn:microsoft.com/office/officeart/2005/8/layout/vList3"/>
    <dgm:cxn modelId="{A0D54657-D7C1-4C3A-A366-1BD58577CB13}" type="presParOf" srcId="{85A131F5-2204-4416-89B2-A58F96BD09A9}" destId="{0A64ADFC-D265-40E1-B379-062E342ADAA8}" srcOrd="0" destOrd="0" presId="urn:microsoft.com/office/officeart/2005/8/layout/vList3"/>
    <dgm:cxn modelId="{EF43CBE5-B697-4272-B2DC-B3A8373CBC09}" type="presParOf" srcId="{85A131F5-2204-4416-89B2-A58F96BD09A9}" destId="{B055CC91-1E2C-4EBE-9108-14D7C32B4742}" srcOrd="1" destOrd="0" presId="urn:microsoft.com/office/officeart/2005/8/layout/vList3"/>
    <dgm:cxn modelId="{8419C359-A2CD-440F-9958-3BA3723D9842}" type="presParOf" srcId="{EA43EE66-99F3-4020-A272-1FF1A91989FE}" destId="{78FEC888-589F-400C-BD70-1B0AE7BFF8D3}" srcOrd="1" destOrd="0" presId="urn:microsoft.com/office/officeart/2005/8/layout/vList3"/>
    <dgm:cxn modelId="{F3B6C3BF-9035-45BA-BA91-24FB882CDA5A}" type="presParOf" srcId="{EA43EE66-99F3-4020-A272-1FF1A91989FE}" destId="{2EB850B3-0F6F-45CB-BA0E-9DD796D6683B}" srcOrd="2" destOrd="0" presId="urn:microsoft.com/office/officeart/2005/8/layout/vList3"/>
    <dgm:cxn modelId="{DCAF1B26-85FC-491E-8533-34532D750C13}" type="presParOf" srcId="{2EB850B3-0F6F-45CB-BA0E-9DD796D6683B}" destId="{8DB75C7E-03D9-440B-82A4-CF442BD5E84A}" srcOrd="0" destOrd="0" presId="urn:microsoft.com/office/officeart/2005/8/layout/vList3"/>
    <dgm:cxn modelId="{03F96EB6-1BE2-4F41-B9C1-CED8F0282D49}" type="presParOf" srcId="{2EB850B3-0F6F-45CB-BA0E-9DD796D6683B}" destId="{4565142E-8E79-4A87-AFB7-C4042E863991}" srcOrd="1" destOrd="0" presId="urn:microsoft.com/office/officeart/2005/8/layout/vList3"/>
    <dgm:cxn modelId="{A1113C3E-5CEC-4A23-9C27-ACBB82943808}" type="presParOf" srcId="{EA43EE66-99F3-4020-A272-1FF1A91989FE}" destId="{E693CCE3-4C14-46DA-97B5-A05F8BD63BB5}" srcOrd="3" destOrd="0" presId="urn:microsoft.com/office/officeart/2005/8/layout/vList3"/>
    <dgm:cxn modelId="{E0E7D691-3434-46BA-B712-CE7AFDE0DFDE}" type="presParOf" srcId="{EA43EE66-99F3-4020-A272-1FF1A91989FE}" destId="{31784A97-FEC4-4BB6-AE3E-15225D6AEA86}" srcOrd="4" destOrd="0" presId="urn:microsoft.com/office/officeart/2005/8/layout/vList3"/>
    <dgm:cxn modelId="{EEC11777-78D0-4C90-8B10-F84DF8742584}" type="presParOf" srcId="{31784A97-FEC4-4BB6-AE3E-15225D6AEA86}" destId="{3E117B94-13AA-4B40-BC5D-92B1E5A278CB}" srcOrd="0" destOrd="0" presId="urn:microsoft.com/office/officeart/2005/8/layout/vList3"/>
    <dgm:cxn modelId="{2D7B8931-D4A5-4A58-AE04-2D3A9A1A50FA}" type="presParOf" srcId="{31784A97-FEC4-4BB6-AE3E-15225D6AEA86}" destId="{073F8E55-2E86-4370-B59B-3EC7B60ED5A9}" srcOrd="1" destOrd="0" presId="urn:microsoft.com/office/officeart/2005/8/layout/vLis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21B97FD-3427-448B-96B7-4860ACAE9023}" type="doc">
      <dgm:prSet loTypeId="urn:microsoft.com/office/officeart/2005/8/layout/hProcess9" loCatId="process" qsTypeId="urn:microsoft.com/office/officeart/2005/8/quickstyle/simple1" qsCatId="simple" csTypeId="urn:microsoft.com/office/officeart/2005/8/colors/colorful3" csCatId="colorful" phldr="1"/>
      <dgm:spPr/>
    </dgm:pt>
    <dgm:pt modelId="{69962282-BBD0-4FC3-979B-295D048A2AD8}">
      <dgm:prSet phldrT="[Metin]"/>
      <dgm:spPr>
        <a:solidFill>
          <a:schemeClr val="bg1">
            <a:lumMod val="85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Garamond" panose="02020404030301010803" pitchFamily="18" charset="0"/>
            </a:rPr>
            <a:t>Yetki süreci</a:t>
          </a:r>
        </a:p>
      </dgm:t>
    </dgm:pt>
    <dgm:pt modelId="{689233C9-C805-4FD5-9AD0-A70CD5E11A58}" type="parTrans" cxnId="{B8F2A147-9C50-4E30-8A02-FA294603CB34}">
      <dgm:prSet/>
      <dgm:spPr/>
      <dgm:t>
        <a:bodyPr/>
        <a:lstStyle/>
        <a:p>
          <a:endParaRPr lang="tr-TR"/>
        </a:p>
      </dgm:t>
    </dgm:pt>
    <dgm:pt modelId="{5735FA33-C832-4535-9F20-F593327DA58E}" type="sibTrans" cxnId="{B8F2A147-9C50-4E30-8A02-FA294603CB34}">
      <dgm:prSet/>
      <dgm:spPr/>
      <dgm:t>
        <a:bodyPr/>
        <a:lstStyle/>
        <a:p>
          <a:endParaRPr lang="tr-TR"/>
        </a:p>
      </dgm:t>
    </dgm:pt>
    <dgm:pt modelId="{9DECA955-0260-4171-9339-B51D81F5B6D3}">
      <dgm:prSet phldrT="[Metin]"/>
      <dgm:spPr>
        <a:solidFill>
          <a:schemeClr val="bg1">
            <a:lumMod val="65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Garamond" panose="02020404030301010803" pitchFamily="18" charset="0"/>
            </a:rPr>
            <a:t>Toplu görüşme süreci</a:t>
          </a:r>
        </a:p>
      </dgm:t>
    </dgm:pt>
    <dgm:pt modelId="{ADF1FB25-0DC0-4826-BE6A-DF706DA99137}" type="parTrans" cxnId="{291095B3-A2AC-4C79-BC38-699D07F38D08}">
      <dgm:prSet/>
      <dgm:spPr/>
      <dgm:t>
        <a:bodyPr/>
        <a:lstStyle/>
        <a:p>
          <a:endParaRPr lang="tr-TR"/>
        </a:p>
      </dgm:t>
    </dgm:pt>
    <dgm:pt modelId="{317B5835-1440-4099-8403-3676FA1A7B21}" type="sibTrans" cxnId="{291095B3-A2AC-4C79-BC38-699D07F38D08}">
      <dgm:prSet/>
      <dgm:spPr/>
      <dgm:t>
        <a:bodyPr/>
        <a:lstStyle/>
        <a:p>
          <a:endParaRPr lang="tr-TR"/>
        </a:p>
      </dgm:t>
    </dgm:pt>
    <dgm:pt modelId="{459B0DF3-E377-42B1-992E-5393CE28CBF4}">
      <dgm:prSet phldrT="[Metin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Garamond" panose="02020404030301010803" pitchFamily="18" charset="0"/>
            </a:rPr>
            <a:t>Toplu iş sözleşmesi</a:t>
          </a:r>
        </a:p>
        <a:p>
          <a:r>
            <a:rPr lang="tr-TR" b="1" dirty="0">
              <a:solidFill>
                <a:schemeClr val="tx1"/>
              </a:solidFill>
              <a:latin typeface="Garamond" panose="02020404030301010803" pitchFamily="18" charset="0"/>
            </a:rPr>
            <a:t>imzalanması</a:t>
          </a:r>
        </a:p>
      </dgm:t>
    </dgm:pt>
    <dgm:pt modelId="{8031C9C4-FE1B-4247-BAF8-BCAFC14657B8}" type="parTrans" cxnId="{4D710F45-E290-40C1-9C6C-9BC5D18E8630}">
      <dgm:prSet/>
      <dgm:spPr/>
      <dgm:t>
        <a:bodyPr/>
        <a:lstStyle/>
        <a:p>
          <a:endParaRPr lang="tr-TR"/>
        </a:p>
      </dgm:t>
    </dgm:pt>
    <dgm:pt modelId="{C9167C0A-B6CC-4FAF-9CCB-8C9120B53DA3}" type="sibTrans" cxnId="{4D710F45-E290-40C1-9C6C-9BC5D18E8630}">
      <dgm:prSet/>
      <dgm:spPr/>
      <dgm:t>
        <a:bodyPr/>
        <a:lstStyle/>
        <a:p>
          <a:endParaRPr lang="tr-TR"/>
        </a:p>
      </dgm:t>
    </dgm:pt>
    <dgm:pt modelId="{0AEEEAA1-1C43-4C4B-B7B2-E21D8909F848}" type="pres">
      <dgm:prSet presAssocID="{D21B97FD-3427-448B-96B7-4860ACAE9023}" presName="CompostProcess" presStyleCnt="0">
        <dgm:presLayoutVars>
          <dgm:dir/>
          <dgm:resizeHandles val="exact"/>
        </dgm:presLayoutVars>
      </dgm:prSet>
      <dgm:spPr/>
    </dgm:pt>
    <dgm:pt modelId="{6D6007A6-1905-405D-9D13-F54D446BC83D}" type="pres">
      <dgm:prSet presAssocID="{D21B97FD-3427-448B-96B7-4860ACAE9023}" presName="arrow" presStyleLbl="bgShp" presStyleIdx="0" presStyleCnt="1" custScaleX="117647"/>
      <dgm:spPr>
        <a:solidFill>
          <a:schemeClr val="bg1">
            <a:lumMod val="95000"/>
          </a:schemeClr>
        </a:solidFill>
        <a:ln>
          <a:solidFill>
            <a:schemeClr val="bg1">
              <a:lumMod val="85000"/>
            </a:schemeClr>
          </a:solidFill>
        </a:ln>
      </dgm:spPr>
    </dgm:pt>
    <dgm:pt modelId="{808DFDE3-2D1A-4826-93B4-22B6336D4BBF}" type="pres">
      <dgm:prSet presAssocID="{D21B97FD-3427-448B-96B7-4860ACAE9023}" presName="linearProcess" presStyleCnt="0"/>
      <dgm:spPr/>
    </dgm:pt>
    <dgm:pt modelId="{436EF119-96AB-4999-A2C8-2FEBEF885EBB}" type="pres">
      <dgm:prSet presAssocID="{69962282-BBD0-4FC3-979B-295D048A2AD8}" presName="textNode" presStyleLbl="node1" presStyleIdx="0" presStyleCnt="3">
        <dgm:presLayoutVars>
          <dgm:bulletEnabled val="1"/>
        </dgm:presLayoutVars>
      </dgm:prSet>
      <dgm:spPr/>
    </dgm:pt>
    <dgm:pt modelId="{6A6E116C-0DD7-4345-8386-430FCA9B0D53}" type="pres">
      <dgm:prSet presAssocID="{5735FA33-C832-4535-9F20-F593327DA58E}" presName="sibTrans" presStyleCnt="0"/>
      <dgm:spPr/>
    </dgm:pt>
    <dgm:pt modelId="{31628482-AB00-4550-91B8-D7BF72782668}" type="pres">
      <dgm:prSet presAssocID="{9DECA955-0260-4171-9339-B51D81F5B6D3}" presName="textNode" presStyleLbl="node1" presStyleIdx="1" presStyleCnt="3">
        <dgm:presLayoutVars>
          <dgm:bulletEnabled val="1"/>
        </dgm:presLayoutVars>
      </dgm:prSet>
      <dgm:spPr/>
    </dgm:pt>
    <dgm:pt modelId="{C4D0EE83-0E92-45E2-9D3B-6EA2A48B8806}" type="pres">
      <dgm:prSet presAssocID="{317B5835-1440-4099-8403-3676FA1A7B21}" presName="sibTrans" presStyleCnt="0"/>
      <dgm:spPr/>
    </dgm:pt>
    <dgm:pt modelId="{16B715D3-039C-475C-A421-6F135A8D574F}" type="pres">
      <dgm:prSet presAssocID="{459B0DF3-E377-42B1-992E-5393CE28CBF4}" presName="textNode" presStyleLbl="node1" presStyleIdx="2" presStyleCnt="3">
        <dgm:presLayoutVars>
          <dgm:bulletEnabled val="1"/>
        </dgm:presLayoutVars>
      </dgm:prSet>
      <dgm:spPr/>
    </dgm:pt>
  </dgm:ptLst>
  <dgm:cxnLst>
    <dgm:cxn modelId="{47AD8E25-3935-46BA-8A0C-A50D3756C5DF}" type="presOf" srcId="{459B0DF3-E377-42B1-992E-5393CE28CBF4}" destId="{16B715D3-039C-475C-A421-6F135A8D574F}" srcOrd="0" destOrd="0" presId="urn:microsoft.com/office/officeart/2005/8/layout/hProcess9"/>
    <dgm:cxn modelId="{4D710F45-E290-40C1-9C6C-9BC5D18E8630}" srcId="{D21B97FD-3427-448B-96B7-4860ACAE9023}" destId="{459B0DF3-E377-42B1-992E-5393CE28CBF4}" srcOrd="2" destOrd="0" parTransId="{8031C9C4-FE1B-4247-BAF8-BCAFC14657B8}" sibTransId="{C9167C0A-B6CC-4FAF-9CCB-8C9120B53DA3}"/>
    <dgm:cxn modelId="{B8F2A147-9C50-4E30-8A02-FA294603CB34}" srcId="{D21B97FD-3427-448B-96B7-4860ACAE9023}" destId="{69962282-BBD0-4FC3-979B-295D048A2AD8}" srcOrd="0" destOrd="0" parTransId="{689233C9-C805-4FD5-9AD0-A70CD5E11A58}" sibTransId="{5735FA33-C832-4535-9F20-F593327DA58E}"/>
    <dgm:cxn modelId="{E00D1369-9028-4E07-8677-B1662DF2D027}" type="presOf" srcId="{9DECA955-0260-4171-9339-B51D81F5B6D3}" destId="{31628482-AB00-4550-91B8-D7BF72782668}" srcOrd="0" destOrd="0" presId="urn:microsoft.com/office/officeart/2005/8/layout/hProcess9"/>
    <dgm:cxn modelId="{7EE08281-0794-432F-8BB2-0E214D1E40F0}" type="presOf" srcId="{69962282-BBD0-4FC3-979B-295D048A2AD8}" destId="{436EF119-96AB-4999-A2C8-2FEBEF885EBB}" srcOrd="0" destOrd="0" presId="urn:microsoft.com/office/officeart/2005/8/layout/hProcess9"/>
    <dgm:cxn modelId="{17740D9A-A495-4935-A391-695C1F0C5860}" type="presOf" srcId="{D21B97FD-3427-448B-96B7-4860ACAE9023}" destId="{0AEEEAA1-1C43-4C4B-B7B2-E21D8909F848}" srcOrd="0" destOrd="0" presId="urn:microsoft.com/office/officeart/2005/8/layout/hProcess9"/>
    <dgm:cxn modelId="{291095B3-A2AC-4C79-BC38-699D07F38D08}" srcId="{D21B97FD-3427-448B-96B7-4860ACAE9023}" destId="{9DECA955-0260-4171-9339-B51D81F5B6D3}" srcOrd="1" destOrd="0" parTransId="{ADF1FB25-0DC0-4826-BE6A-DF706DA99137}" sibTransId="{317B5835-1440-4099-8403-3676FA1A7B21}"/>
    <dgm:cxn modelId="{1160104D-9941-4C00-AA64-40B91B7E0D02}" type="presParOf" srcId="{0AEEEAA1-1C43-4C4B-B7B2-E21D8909F848}" destId="{6D6007A6-1905-405D-9D13-F54D446BC83D}" srcOrd="0" destOrd="0" presId="urn:microsoft.com/office/officeart/2005/8/layout/hProcess9"/>
    <dgm:cxn modelId="{2406A8C3-615C-4610-BECB-9BA392A9D101}" type="presParOf" srcId="{0AEEEAA1-1C43-4C4B-B7B2-E21D8909F848}" destId="{808DFDE3-2D1A-4826-93B4-22B6336D4BBF}" srcOrd="1" destOrd="0" presId="urn:microsoft.com/office/officeart/2005/8/layout/hProcess9"/>
    <dgm:cxn modelId="{5358F0DE-B564-463F-82FE-C9E1CFEA5B61}" type="presParOf" srcId="{808DFDE3-2D1A-4826-93B4-22B6336D4BBF}" destId="{436EF119-96AB-4999-A2C8-2FEBEF885EBB}" srcOrd="0" destOrd="0" presId="urn:microsoft.com/office/officeart/2005/8/layout/hProcess9"/>
    <dgm:cxn modelId="{23055473-8FC3-47C0-BEE4-EE7BBFB79C5D}" type="presParOf" srcId="{808DFDE3-2D1A-4826-93B4-22B6336D4BBF}" destId="{6A6E116C-0DD7-4345-8386-430FCA9B0D53}" srcOrd="1" destOrd="0" presId="urn:microsoft.com/office/officeart/2005/8/layout/hProcess9"/>
    <dgm:cxn modelId="{6CB1A167-FE3D-4223-97E7-DC37202D1F25}" type="presParOf" srcId="{808DFDE3-2D1A-4826-93B4-22B6336D4BBF}" destId="{31628482-AB00-4550-91B8-D7BF72782668}" srcOrd="2" destOrd="0" presId="urn:microsoft.com/office/officeart/2005/8/layout/hProcess9"/>
    <dgm:cxn modelId="{DD2AFE0C-826D-4032-A9DA-5BB7AD1809E4}" type="presParOf" srcId="{808DFDE3-2D1A-4826-93B4-22B6336D4BBF}" destId="{C4D0EE83-0E92-45E2-9D3B-6EA2A48B8806}" srcOrd="3" destOrd="0" presId="urn:microsoft.com/office/officeart/2005/8/layout/hProcess9"/>
    <dgm:cxn modelId="{A63BC5F4-7B2A-43A7-99AA-9639BC0388F0}" type="presParOf" srcId="{808DFDE3-2D1A-4826-93B4-22B6336D4BBF}" destId="{16B715D3-039C-475C-A421-6F135A8D574F}" srcOrd="4" destOrd="0" presId="urn:microsoft.com/office/officeart/2005/8/layout/hProcess9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0EEA585D-83FE-4D09-8097-2383CC9D319B}" type="doc">
      <dgm:prSet loTypeId="urn:microsoft.com/office/officeart/2005/8/layout/hProcess11" loCatId="process" qsTypeId="urn:microsoft.com/office/officeart/2005/8/quickstyle/simple1" qsCatId="simple" csTypeId="urn:microsoft.com/office/officeart/2005/8/colors/colorful1" csCatId="colorful" phldr="1"/>
      <dgm:spPr/>
    </dgm:pt>
    <dgm:pt modelId="{BFA30F70-064A-4BE9-A320-1C15ED40F9A1}">
      <dgm:prSet phldrT="[Metin]"/>
      <dgm:spPr>
        <a:solidFill>
          <a:srgbClr val="C00000"/>
        </a:solidFill>
      </dgm:spPr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başvurusu</a:t>
          </a:r>
        </a:p>
      </dgm:t>
    </dgm:pt>
    <dgm:pt modelId="{2E514635-5DBD-45D1-8B1E-C344440D4001}" type="parTrans" cxnId="{F3E69C5D-8009-4D8A-928E-3CA2EFC418BF}">
      <dgm:prSet/>
      <dgm:spPr/>
      <dgm:t>
        <a:bodyPr/>
        <a:lstStyle/>
        <a:p>
          <a:endParaRPr lang="tr-TR"/>
        </a:p>
      </dgm:t>
    </dgm:pt>
    <dgm:pt modelId="{08ED0A6B-79C1-4DCB-9DB7-47D870500BF2}" type="sibTrans" cxnId="{F3E69C5D-8009-4D8A-928E-3CA2EFC418BF}">
      <dgm:prSet/>
      <dgm:spPr/>
      <dgm:t>
        <a:bodyPr/>
        <a:lstStyle/>
        <a:p>
          <a:endParaRPr lang="tr-TR"/>
        </a:p>
      </dgm:t>
    </dgm:pt>
    <dgm:pt modelId="{0156D7BD-2266-4F5E-8066-E82C54D55796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tespiti</a:t>
          </a:r>
        </a:p>
      </dgm:t>
    </dgm:pt>
    <dgm:pt modelId="{65B4EB9D-F5EB-49E7-8BAF-765EEBF4592D}" type="parTrans" cxnId="{B734344B-6464-4C75-A7B5-9749D7DA893F}">
      <dgm:prSet/>
      <dgm:spPr/>
      <dgm:t>
        <a:bodyPr/>
        <a:lstStyle/>
        <a:p>
          <a:endParaRPr lang="tr-TR"/>
        </a:p>
      </dgm:t>
    </dgm:pt>
    <dgm:pt modelId="{BE963BCD-028F-4588-8966-EA422D1F79B3}" type="sibTrans" cxnId="{B734344B-6464-4C75-A7B5-9749D7DA893F}">
      <dgm:prSet/>
      <dgm:spPr/>
      <dgm:t>
        <a:bodyPr/>
        <a:lstStyle/>
        <a:p>
          <a:endParaRPr lang="tr-TR"/>
        </a:p>
      </dgm:t>
    </dgm:pt>
    <dgm:pt modelId="{9553C9A7-F652-4EC8-8704-8051FC0E569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yazısı</a:t>
          </a:r>
        </a:p>
      </dgm:t>
    </dgm:pt>
    <dgm:pt modelId="{DCB6E8B6-E188-4D03-9E5D-E57C69B04F51}" type="parTrans" cxnId="{4841D3E6-3EEA-4FAC-BD4E-84F22B83CDA9}">
      <dgm:prSet/>
      <dgm:spPr/>
      <dgm:t>
        <a:bodyPr/>
        <a:lstStyle/>
        <a:p>
          <a:endParaRPr lang="tr-TR"/>
        </a:p>
      </dgm:t>
    </dgm:pt>
    <dgm:pt modelId="{1297230E-0BA8-4481-A682-E6EF60E26FEE}" type="sibTrans" cxnId="{4841D3E6-3EEA-4FAC-BD4E-84F22B83CDA9}">
      <dgm:prSet/>
      <dgm:spPr/>
      <dgm:t>
        <a:bodyPr/>
        <a:lstStyle/>
        <a:p>
          <a:endParaRPr lang="tr-TR"/>
        </a:p>
      </dgm:t>
    </dgm:pt>
    <dgm:pt modelId="{62B60F1B-80BD-4FFC-BEC4-064F53FB2959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İtiraz süresi</a:t>
          </a:r>
        </a:p>
      </dgm:t>
    </dgm:pt>
    <dgm:pt modelId="{2AAA4E25-8617-454D-94FE-191C89DEC386}" type="parTrans" cxnId="{2BEC79D6-0573-48A5-8212-8D232C3AE316}">
      <dgm:prSet/>
      <dgm:spPr/>
      <dgm:t>
        <a:bodyPr/>
        <a:lstStyle/>
        <a:p>
          <a:endParaRPr lang="tr-TR"/>
        </a:p>
      </dgm:t>
    </dgm:pt>
    <dgm:pt modelId="{4FE4DA9B-3AB7-4061-84FC-339954531888}" type="sibTrans" cxnId="{2BEC79D6-0573-48A5-8212-8D232C3AE316}">
      <dgm:prSet/>
      <dgm:spPr/>
      <dgm:t>
        <a:bodyPr/>
        <a:lstStyle/>
        <a:p>
          <a:endParaRPr lang="tr-TR"/>
        </a:p>
      </dgm:t>
    </dgm:pt>
    <dgm:pt modelId="{4FA59163-5D39-4B01-8E40-A5A95522EE7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belgesi</a:t>
          </a:r>
        </a:p>
      </dgm:t>
    </dgm:pt>
    <dgm:pt modelId="{5DF85F7E-4BB3-490A-B997-3E7E6D22D284}" type="parTrans" cxnId="{3E106DD5-B237-4063-97F2-A45A0A830189}">
      <dgm:prSet/>
      <dgm:spPr/>
      <dgm:t>
        <a:bodyPr/>
        <a:lstStyle/>
        <a:p>
          <a:endParaRPr lang="tr-TR"/>
        </a:p>
      </dgm:t>
    </dgm:pt>
    <dgm:pt modelId="{66FB83D7-D18D-436B-87FE-BCA47D51234A}" type="sibTrans" cxnId="{3E106DD5-B237-4063-97F2-A45A0A830189}">
      <dgm:prSet/>
      <dgm:spPr/>
      <dgm:t>
        <a:bodyPr/>
        <a:lstStyle/>
        <a:p>
          <a:endParaRPr lang="tr-TR"/>
        </a:p>
      </dgm:t>
    </dgm:pt>
    <dgm:pt modelId="{10E1800D-B87B-475B-B0E0-091281FC4678}" type="pres">
      <dgm:prSet presAssocID="{0EEA585D-83FE-4D09-8097-2383CC9D319B}" presName="Name0" presStyleCnt="0">
        <dgm:presLayoutVars>
          <dgm:dir/>
          <dgm:resizeHandles val="exact"/>
        </dgm:presLayoutVars>
      </dgm:prSet>
      <dgm:spPr/>
    </dgm:pt>
    <dgm:pt modelId="{76D0240C-A94D-4533-9F29-94AC25FF5833}" type="pres">
      <dgm:prSet presAssocID="{0EEA585D-83FE-4D09-8097-2383CC9D319B}" presName="arrow" presStyleLbl="bgShp" presStyleIdx="0" presStyleCnt="1" custScaleY="106225"/>
      <dgm:spPr/>
    </dgm:pt>
    <dgm:pt modelId="{A7D7C15F-CB05-4505-806E-AE63E6E857CD}" type="pres">
      <dgm:prSet presAssocID="{0EEA585D-83FE-4D09-8097-2383CC9D319B}" presName="points" presStyleCnt="0"/>
      <dgm:spPr/>
    </dgm:pt>
    <dgm:pt modelId="{9F26791A-120A-4495-A1C6-A9632EE344D7}" type="pres">
      <dgm:prSet presAssocID="{BFA30F70-064A-4BE9-A320-1C15ED40F9A1}" presName="compositeA" presStyleCnt="0"/>
      <dgm:spPr/>
    </dgm:pt>
    <dgm:pt modelId="{C779D24F-EA78-4740-996B-057CB8A725C7}" type="pres">
      <dgm:prSet presAssocID="{BFA30F70-064A-4BE9-A320-1C15ED40F9A1}" presName="textA" presStyleLbl="revTx" presStyleIdx="0" presStyleCnt="5">
        <dgm:presLayoutVars>
          <dgm:bulletEnabled val="1"/>
        </dgm:presLayoutVars>
      </dgm:prSet>
      <dgm:spPr/>
    </dgm:pt>
    <dgm:pt modelId="{E427560F-62D0-4A6A-8F73-8037668C5592}" type="pres">
      <dgm:prSet presAssocID="{BFA30F70-064A-4BE9-A320-1C15ED40F9A1}" presName="circleA" presStyleLbl="node1" presStyleIdx="0" presStyleCnt="5"/>
      <dgm:spPr>
        <a:solidFill>
          <a:srgbClr val="C00000"/>
        </a:solidFill>
      </dgm:spPr>
    </dgm:pt>
    <dgm:pt modelId="{D66D8321-71C2-4909-B5C6-5D9203422275}" type="pres">
      <dgm:prSet presAssocID="{BFA30F70-064A-4BE9-A320-1C15ED40F9A1}" presName="spaceA" presStyleCnt="0"/>
      <dgm:spPr/>
    </dgm:pt>
    <dgm:pt modelId="{D0784113-34B1-4FEE-8DFE-4C03DD3A8809}" type="pres">
      <dgm:prSet presAssocID="{08ED0A6B-79C1-4DCB-9DB7-47D870500BF2}" presName="space" presStyleCnt="0"/>
      <dgm:spPr/>
    </dgm:pt>
    <dgm:pt modelId="{F509CACB-6511-42BB-A396-1384B6EE6D3A}" type="pres">
      <dgm:prSet presAssocID="{0156D7BD-2266-4F5E-8066-E82C54D55796}" presName="compositeB" presStyleCnt="0"/>
      <dgm:spPr/>
    </dgm:pt>
    <dgm:pt modelId="{09CF7885-448D-432C-8FCF-B5B397F57EF5}" type="pres">
      <dgm:prSet presAssocID="{0156D7BD-2266-4F5E-8066-E82C54D55796}" presName="textB" presStyleLbl="revTx" presStyleIdx="1" presStyleCnt="5">
        <dgm:presLayoutVars>
          <dgm:bulletEnabled val="1"/>
        </dgm:presLayoutVars>
      </dgm:prSet>
      <dgm:spPr/>
    </dgm:pt>
    <dgm:pt modelId="{2EE64BF3-181C-4020-8474-EDA759364BE0}" type="pres">
      <dgm:prSet presAssocID="{0156D7BD-2266-4F5E-8066-E82C54D55796}" presName="circleB" presStyleLbl="node1" presStyleIdx="1" presStyleCnt="5"/>
      <dgm:spPr>
        <a:solidFill>
          <a:schemeClr val="bg1">
            <a:lumMod val="50000"/>
          </a:schemeClr>
        </a:solidFill>
      </dgm:spPr>
    </dgm:pt>
    <dgm:pt modelId="{1C3A5748-F56F-4B51-8E99-D9B541DBB27F}" type="pres">
      <dgm:prSet presAssocID="{0156D7BD-2266-4F5E-8066-E82C54D55796}" presName="spaceB" presStyleCnt="0"/>
      <dgm:spPr/>
    </dgm:pt>
    <dgm:pt modelId="{683410ED-8EE7-437E-A4B9-FE9148A1355C}" type="pres">
      <dgm:prSet presAssocID="{BE963BCD-028F-4588-8966-EA422D1F79B3}" presName="space" presStyleCnt="0"/>
      <dgm:spPr/>
    </dgm:pt>
    <dgm:pt modelId="{C0DD690D-0FDE-447E-B56D-6CF58906F247}" type="pres">
      <dgm:prSet presAssocID="{9553C9A7-F652-4EC8-8704-8051FC0E5690}" presName="compositeA" presStyleCnt="0"/>
      <dgm:spPr/>
    </dgm:pt>
    <dgm:pt modelId="{CDC4B480-4E7B-49D3-BD55-D2010E6E214B}" type="pres">
      <dgm:prSet presAssocID="{9553C9A7-F652-4EC8-8704-8051FC0E5690}" presName="textA" presStyleLbl="revTx" presStyleIdx="2" presStyleCnt="5">
        <dgm:presLayoutVars>
          <dgm:bulletEnabled val="1"/>
        </dgm:presLayoutVars>
      </dgm:prSet>
      <dgm:spPr/>
    </dgm:pt>
    <dgm:pt modelId="{941B796E-6753-4E1E-968F-0E7BA6043040}" type="pres">
      <dgm:prSet presAssocID="{9553C9A7-F652-4EC8-8704-8051FC0E5690}" presName="circleA" presStyleLbl="node1" presStyleIdx="2" presStyleCnt="5"/>
      <dgm:spPr/>
    </dgm:pt>
    <dgm:pt modelId="{ABB0F1D7-8383-4FF0-B7D0-22D960C789AF}" type="pres">
      <dgm:prSet presAssocID="{9553C9A7-F652-4EC8-8704-8051FC0E5690}" presName="spaceA" presStyleCnt="0"/>
      <dgm:spPr/>
    </dgm:pt>
    <dgm:pt modelId="{D919E588-B653-48F8-B005-5C8416F0FF43}" type="pres">
      <dgm:prSet presAssocID="{1297230E-0BA8-4481-A682-E6EF60E26FEE}" presName="space" presStyleCnt="0"/>
      <dgm:spPr/>
    </dgm:pt>
    <dgm:pt modelId="{14432C79-CBCF-4199-A7CF-77456CFD34C8}" type="pres">
      <dgm:prSet presAssocID="{62B60F1B-80BD-4FFC-BEC4-064F53FB2959}" presName="compositeB" presStyleCnt="0"/>
      <dgm:spPr/>
    </dgm:pt>
    <dgm:pt modelId="{7EAE8CFB-F777-4803-A261-CCADA6493067}" type="pres">
      <dgm:prSet presAssocID="{62B60F1B-80BD-4FFC-BEC4-064F53FB2959}" presName="textB" presStyleLbl="revTx" presStyleIdx="3" presStyleCnt="5">
        <dgm:presLayoutVars>
          <dgm:bulletEnabled val="1"/>
        </dgm:presLayoutVars>
      </dgm:prSet>
      <dgm:spPr/>
    </dgm:pt>
    <dgm:pt modelId="{F3B06348-2B74-4086-9100-4486EE89B9D1}" type="pres">
      <dgm:prSet presAssocID="{62B60F1B-80BD-4FFC-BEC4-064F53FB2959}" presName="circleB" presStyleLbl="node1" presStyleIdx="3" presStyleCnt="5"/>
      <dgm:spPr/>
    </dgm:pt>
    <dgm:pt modelId="{5B0804F9-8260-48AD-B0AB-9757685CEA40}" type="pres">
      <dgm:prSet presAssocID="{62B60F1B-80BD-4FFC-BEC4-064F53FB2959}" presName="spaceB" presStyleCnt="0"/>
      <dgm:spPr/>
    </dgm:pt>
    <dgm:pt modelId="{BEDBB11B-2668-4FE1-A984-1524E5F3FA74}" type="pres">
      <dgm:prSet presAssocID="{4FE4DA9B-3AB7-4061-84FC-339954531888}" presName="space" presStyleCnt="0"/>
      <dgm:spPr/>
    </dgm:pt>
    <dgm:pt modelId="{3BBC6A9B-043D-4138-8920-1A436430FF94}" type="pres">
      <dgm:prSet presAssocID="{4FA59163-5D39-4B01-8E40-A5A95522EE70}" presName="compositeA" presStyleCnt="0"/>
      <dgm:spPr/>
    </dgm:pt>
    <dgm:pt modelId="{F38B8F35-6F31-4387-9839-96889415E002}" type="pres">
      <dgm:prSet presAssocID="{4FA59163-5D39-4B01-8E40-A5A95522EE70}" presName="textA" presStyleLbl="revTx" presStyleIdx="4" presStyleCnt="5">
        <dgm:presLayoutVars>
          <dgm:bulletEnabled val="1"/>
        </dgm:presLayoutVars>
      </dgm:prSet>
      <dgm:spPr/>
    </dgm:pt>
    <dgm:pt modelId="{1A5701AE-4A90-4A82-9B5B-7F211351FD43}" type="pres">
      <dgm:prSet presAssocID="{4FA59163-5D39-4B01-8E40-A5A95522EE70}" presName="circleA" presStyleLbl="node1" presStyleIdx="4" presStyleCnt="5"/>
      <dgm:spPr/>
    </dgm:pt>
    <dgm:pt modelId="{8310D3EF-0412-4B94-ADE3-A84503E82890}" type="pres">
      <dgm:prSet presAssocID="{4FA59163-5D39-4B01-8E40-A5A95522EE70}" presName="spaceA" presStyleCnt="0"/>
      <dgm:spPr/>
    </dgm:pt>
  </dgm:ptLst>
  <dgm:cxnLst>
    <dgm:cxn modelId="{15756D10-462D-4F7F-B5B1-BAF22738E991}" type="presOf" srcId="{62B60F1B-80BD-4FFC-BEC4-064F53FB2959}" destId="{7EAE8CFB-F777-4803-A261-CCADA6493067}" srcOrd="0" destOrd="0" presId="urn:microsoft.com/office/officeart/2005/8/layout/hProcess11"/>
    <dgm:cxn modelId="{F3E69C5D-8009-4D8A-928E-3CA2EFC418BF}" srcId="{0EEA585D-83FE-4D09-8097-2383CC9D319B}" destId="{BFA30F70-064A-4BE9-A320-1C15ED40F9A1}" srcOrd="0" destOrd="0" parTransId="{2E514635-5DBD-45D1-8B1E-C344440D4001}" sibTransId="{08ED0A6B-79C1-4DCB-9DB7-47D870500BF2}"/>
    <dgm:cxn modelId="{0D84B147-8ECE-4EF4-9787-DD702B9A49F0}" type="presOf" srcId="{BFA30F70-064A-4BE9-A320-1C15ED40F9A1}" destId="{C779D24F-EA78-4740-996B-057CB8A725C7}" srcOrd="0" destOrd="0" presId="urn:microsoft.com/office/officeart/2005/8/layout/hProcess11"/>
    <dgm:cxn modelId="{B734344B-6464-4C75-A7B5-9749D7DA893F}" srcId="{0EEA585D-83FE-4D09-8097-2383CC9D319B}" destId="{0156D7BD-2266-4F5E-8066-E82C54D55796}" srcOrd="1" destOrd="0" parTransId="{65B4EB9D-F5EB-49E7-8BAF-765EEBF4592D}" sibTransId="{BE963BCD-028F-4588-8966-EA422D1F79B3}"/>
    <dgm:cxn modelId="{2729FEA1-9017-429F-981F-879C72FCC282}" type="presOf" srcId="{4FA59163-5D39-4B01-8E40-A5A95522EE70}" destId="{F38B8F35-6F31-4387-9839-96889415E002}" srcOrd="0" destOrd="0" presId="urn:microsoft.com/office/officeart/2005/8/layout/hProcess11"/>
    <dgm:cxn modelId="{821A6DC2-B0D0-4B98-B53D-36ECA048D49B}" type="presOf" srcId="{0EEA585D-83FE-4D09-8097-2383CC9D319B}" destId="{10E1800D-B87B-475B-B0E0-091281FC4678}" srcOrd="0" destOrd="0" presId="urn:microsoft.com/office/officeart/2005/8/layout/hProcess11"/>
    <dgm:cxn modelId="{3E106DD5-B237-4063-97F2-A45A0A830189}" srcId="{0EEA585D-83FE-4D09-8097-2383CC9D319B}" destId="{4FA59163-5D39-4B01-8E40-A5A95522EE70}" srcOrd="4" destOrd="0" parTransId="{5DF85F7E-4BB3-490A-B997-3E7E6D22D284}" sibTransId="{66FB83D7-D18D-436B-87FE-BCA47D51234A}"/>
    <dgm:cxn modelId="{2BEC79D6-0573-48A5-8212-8D232C3AE316}" srcId="{0EEA585D-83FE-4D09-8097-2383CC9D319B}" destId="{62B60F1B-80BD-4FFC-BEC4-064F53FB2959}" srcOrd="3" destOrd="0" parTransId="{2AAA4E25-8617-454D-94FE-191C89DEC386}" sibTransId="{4FE4DA9B-3AB7-4061-84FC-339954531888}"/>
    <dgm:cxn modelId="{4841D3E6-3EEA-4FAC-BD4E-84F22B83CDA9}" srcId="{0EEA585D-83FE-4D09-8097-2383CC9D319B}" destId="{9553C9A7-F652-4EC8-8704-8051FC0E5690}" srcOrd="2" destOrd="0" parTransId="{DCB6E8B6-E188-4D03-9E5D-E57C69B04F51}" sibTransId="{1297230E-0BA8-4481-A682-E6EF60E26FEE}"/>
    <dgm:cxn modelId="{5AFD23FA-EA2B-4D43-A9A4-8892CDECDDDC}" type="presOf" srcId="{0156D7BD-2266-4F5E-8066-E82C54D55796}" destId="{09CF7885-448D-432C-8FCF-B5B397F57EF5}" srcOrd="0" destOrd="0" presId="urn:microsoft.com/office/officeart/2005/8/layout/hProcess11"/>
    <dgm:cxn modelId="{42B2D7FE-1F80-42FC-B4F3-B64DE87489F7}" type="presOf" srcId="{9553C9A7-F652-4EC8-8704-8051FC0E5690}" destId="{CDC4B480-4E7B-49D3-BD55-D2010E6E214B}" srcOrd="0" destOrd="0" presId="urn:microsoft.com/office/officeart/2005/8/layout/hProcess11"/>
    <dgm:cxn modelId="{9C235200-597A-4370-86E1-64EE57C7981E}" type="presParOf" srcId="{10E1800D-B87B-475B-B0E0-091281FC4678}" destId="{76D0240C-A94D-4533-9F29-94AC25FF5833}" srcOrd="0" destOrd="0" presId="urn:microsoft.com/office/officeart/2005/8/layout/hProcess11"/>
    <dgm:cxn modelId="{88FD6327-2C8E-4160-B952-1E72796C0856}" type="presParOf" srcId="{10E1800D-B87B-475B-B0E0-091281FC4678}" destId="{A7D7C15F-CB05-4505-806E-AE63E6E857CD}" srcOrd="1" destOrd="0" presId="urn:microsoft.com/office/officeart/2005/8/layout/hProcess11"/>
    <dgm:cxn modelId="{5DC3BBBB-2D5E-4FA5-8FEC-D290453FC155}" type="presParOf" srcId="{A7D7C15F-CB05-4505-806E-AE63E6E857CD}" destId="{9F26791A-120A-4495-A1C6-A9632EE344D7}" srcOrd="0" destOrd="0" presId="urn:microsoft.com/office/officeart/2005/8/layout/hProcess11"/>
    <dgm:cxn modelId="{2B7638E2-25BC-484C-84A7-AC8BA268477A}" type="presParOf" srcId="{9F26791A-120A-4495-A1C6-A9632EE344D7}" destId="{C779D24F-EA78-4740-996B-057CB8A725C7}" srcOrd="0" destOrd="0" presId="urn:microsoft.com/office/officeart/2005/8/layout/hProcess11"/>
    <dgm:cxn modelId="{5F59F7C8-ACBD-4F2D-B6EF-19816E21616F}" type="presParOf" srcId="{9F26791A-120A-4495-A1C6-A9632EE344D7}" destId="{E427560F-62D0-4A6A-8F73-8037668C5592}" srcOrd="1" destOrd="0" presId="urn:microsoft.com/office/officeart/2005/8/layout/hProcess11"/>
    <dgm:cxn modelId="{10691A21-875A-41EA-85CB-D19B285BBD6E}" type="presParOf" srcId="{9F26791A-120A-4495-A1C6-A9632EE344D7}" destId="{D66D8321-71C2-4909-B5C6-5D9203422275}" srcOrd="2" destOrd="0" presId="urn:microsoft.com/office/officeart/2005/8/layout/hProcess11"/>
    <dgm:cxn modelId="{7B65A850-1E38-4A44-AFC3-81510F02E1B3}" type="presParOf" srcId="{A7D7C15F-CB05-4505-806E-AE63E6E857CD}" destId="{D0784113-34B1-4FEE-8DFE-4C03DD3A8809}" srcOrd="1" destOrd="0" presId="urn:microsoft.com/office/officeart/2005/8/layout/hProcess11"/>
    <dgm:cxn modelId="{606B0F49-A23A-4749-83B9-7B723D7B6EAC}" type="presParOf" srcId="{A7D7C15F-CB05-4505-806E-AE63E6E857CD}" destId="{F509CACB-6511-42BB-A396-1384B6EE6D3A}" srcOrd="2" destOrd="0" presId="urn:microsoft.com/office/officeart/2005/8/layout/hProcess11"/>
    <dgm:cxn modelId="{87DD2EEE-B87D-4498-A316-D328253A18CA}" type="presParOf" srcId="{F509CACB-6511-42BB-A396-1384B6EE6D3A}" destId="{09CF7885-448D-432C-8FCF-B5B397F57EF5}" srcOrd="0" destOrd="0" presId="urn:microsoft.com/office/officeart/2005/8/layout/hProcess11"/>
    <dgm:cxn modelId="{57DD43AE-D767-4C95-B06B-C729472937C9}" type="presParOf" srcId="{F509CACB-6511-42BB-A396-1384B6EE6D3A}" destId="{2EE64BF3-181C-4020-8474-EDA759364BE0}" srcOrd="1" destOrd="0" presId="urn:microsoft.com/office/officeart/2005/8/layout/hProcess11"/>
    <dgm:cxn modelId="{758A0C0D-5899-44FA-B1B2-CCCDC6758938}" type="presParOf" srcId="{F509CACB-6511-42BB-A396-1384B6EE6D3A}" destId="{1C3A5748-F56F-4B51-8E99-D9B541DBB27F}" srcOrd="2" destOrd="0" presId="urn:microsoft.com/office/officeart/2005/8/layout/hProcess11"/>
    <dgm:cxn modelId="{4925B3E7-E1C8-4F1A-A400-BB2D4CBD4DB8}" type="presParOf" srcId="{A7D7C15F-CB05-4505-806E-AE63E6E857CD}" destId="{683410ED-8EE7-437E-A4B9-FE9148A1355C}" srcOrd="3" destOrd="0" presId="urn:microsoft.com/office/officeart/2005/8/layout/hProcess11"/>
    <dgm:cxn modelId="{294F59EB-92DD-4CD6-8B58-1133AC2B38B4}" type="presParOf" srcId="{A7D7C15F-CB05-4505-806E-AE63E6E857CD}" destId="{C0DD690D-0FDE-447E-B56D-6CF58906F247}" srcOrd="4" destOrd="0" presId="urn:microsoft.com/office/officeart/2005/8/layout/hProcess11"/>
    <dgm:cxn modelId="{29A13D68-D2ED-44F8-BCAD-6482A3CE3CC1}" type="presParOf" srcId="{C0DD690D-0FDE-447E-B56D-6CF58906F247}" destId="{CDC4B480-4E7B-49D3-BD55-D2010E6E214B}" srcOrd="0" destOrd="0" presId="urn:microsoft.com/office/officeart/2005/8/layout/hProcess11"/>
    <dgm:cxn modelId="{2213A910-D001-4985-93BE-1536E6769E14}" type="presParOf" srcId="{C0DD690D-0FDE-447E-B56D-6CF58906F247}" destId="{941B796E-6753-4E1E-968F-0E7BA6043040}" srcOrd="1" destOrd="0" presId="urn:microsoft.com/office/officeart/2005/8/layout/hProcess11"/>
    <dgm:cxn modelId="{0A0B148E-219C-462E-949A-FE2B26D7BC96}" type="presParOf" srcId="{C0DD690D-0FDE-447E-B56D-6CF58906F247}" destId="{ABB0F1D7-8383-4FF0-B7D0-22D960C789AF}" srcOrd="2" destOrd="0" presId="urn:microsoft.com/office/officeart/2005/8/layout/hProcess11"/>
    <dgm:cxn modelId="{964C3EA2-6A43-4E22-B65D-A5651F7E6E40}" type="presParOf" srcId="{A7D7C15F-CB05-4505-806E-AE63E6E857CD}" destId="{D919E588-B653-48F8-B005-5C8416F0FF43}" srcOrd="5" destOrd="0" presId="urn:microsoft.com/office/officeart/2005/8/layout/hProcess11"/>
    <dgm:cxn modelId="{EC5B083D-4195-4540-B1B1-BB4BFA960DAD}" type="presParOf" srcId="{A7D7C15F-CB05-4505-806E-AE63E6E857CD}" destId="{14432C79-CBCF-4199-A7CF-77456CFD34C8}" srcOrd="6" destOrd="0" presId="urn:microsoft.com/office/officeart/2005/8/layout/hProcess11"/>
    <dgm:cxn modelId="{2F2CF14B-2D32-47A6-BBB5-7D62DF085A60}" type="presParOf" srcId="{14432C79-CBCF-4199-A7CF-77456CFD34C8}" destId="{7EAE8CFB-F777-4803-A261-CCADA6493067}" srcOrd="0" destOrd="0" presId="urn:microsoft.com/office/officeart/2005/8/layout/hProcess11"/>
    <dgm:cxn modelId="{9B89B53A-B7F5-4028-A467-193650D84E55}" type="presParOf" srcId="{14432C79-CBCF-4199-A7CF-77456CFD34C8}" destId="{F3B06348-2B74-4086-9100-4486EE89B9D1}" srcOrd="1" destOrd="0" presId="urn:microsoft.com/office/officeart/2005/8/layout/hProcess11"/>
    <dgm:cxn modelId="{0174C36B-04B2-45BE-9266-0372CD264B57}" type="presParOf" srcId="{14432C79-CBCF-4199-A7CF-77456CFD34C8}" destId="{5B0804F9-8260-48AD-B0AB-9757685CEA40}" srcOrd="2" destOrd="0" presId="urn:microsoft.com/office/officeart/2005/8/layout/hProcess11"/>
    <dgm:cxn modelId="{9A15FDD9-8A6F-44F3-907C-F2A89D4A4B45}" type="presParOf" srcId="{A7D7C15F-CB05-4505-806E-AE63E6E857CD}" destId="{BEDBB11B-2668-4FE1-A984-1524E5F3FA74}" srcOrd="7" destOrd="0" presId="urn:microsoft.com/office/officeart/2005/8/layout/hProcess11"/>
    <dgm:cxn modelId="{1E976941-568D-4CFE-945D-865EA38D892B}" type="presParOf" srcId="{A7D7C15F-CB05-4505-806E-AE63E6E857CD}" destId="{3BBC6A9B-043D-4138-8920-1A436430FF94}" srcOrd="8" destOrd="0" presId="urn:microsoft.com/office/officeart/2005/8/layout/hProcess11"/>
    <dgm:cxn modelId="{2FAC0421-B832-47AE-8D75-083618870A63}" type="presParOf" srcId="{3BBC6A9B-043D-4138-8920-1A436430FF94}" destId="{F38B8F35-6F31-4387-9839-96889415E002}" srcOrd="0" destOrd="0" presId="urn:microsoft.com/office/officeart/2005/8/layout/hProcess11"/>
    <dgm:cxn modelId="{683CD782-13C0-4414-BA7D-141DD18FBE90}" type="presParOf" srcId="{3BBC6A9B-043D-4138-8920-1A436430FF94}" destId="{1A5701AE-4A90-4A82-9B5B-7F211351FD43}" srcOrd="1" destOrd="0" presId="urn:microsoft.com/office/officeart/2005/8/layout/hProcess11"/>
    <dgm:cxn modelId="{D7E6C2FA-2C70-48A4-955E-D1520A28002D}" type="presParOf" srcId="{3BBC6A9B-043D-4138-8920-1A436430FF94}" destId="{8310D3EF-0412-4B94-ADE3-A84503E8289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  <a:ext uri="{C62137D5-CB1D-491B-B009-E17868A290BF}">
      <dgm14:recolorImg xmlns:dgm14="http://schemas.microsoft.com/office/drawing/2010/diagram" val="1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0EEA585D-83FE-4D09-8097-2383CC9D319B}" type="doc">
      <dgm:prSet loTypeId="urn:microsoft.com/office/officeart/2005/8/layout/hProcess11" loCatId="process" qsTypeId="urn:microsoft.com/office/officeart/2005/8/quickstyle/simple1" qsCatId="simple" csTypeId="urn:microsoft.com/office/officeart/2005/8/colors/colorful1" csCatId="colorful" phldr="1"/>
      <dgm:spPr/>
    </dgm:pt>
    <dgm:pt modelId="{BFA30F70-064A-4BE9-A320-1C15ED40F9A1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başvurusu</a:t>
          </a:r>
        </a:p>
      </dgm:t>
    </dgm:pt>
    <dgm:pt modelId="{2E514635-5DBD-45D1-8B1E-C344440D4001}" type="parTrans" cxnId="{F3E69C5D-8009-4D8A-928E-3CA2EFC418BF}">
      <dgm:prSet/>
      <dgm:spPr/>
      <dgm:t>
        <a:bodyPr/>
        <a:lstStyle/>
        <a:p>
          <a:endParaRPr lang="tr-TR"/>
        </a:p>
      </dgm:t>
    </dgm:pt>
    <dgm:pt modelId="{08ED0A6B-79C1-4DCB-9DB7-47D870500BF2}" type="sibTrans" cxnId="{F3E69C5D-8009-4D8A-928E-3CA2EFC418BF}">
      <dgm:prSet/>
      <dgm:spPr/>
      <dgm:t>
        <a:bodyPr/>
        <a:lstStyle/>
        <a:p>
          <a:endParaRPr lang="tr-TR"/>
        </a:p>
      </dgm:t>
    </dgm:pt>
    <dgm:pt modelId="{0156D7BD-2266-4F5E-8066-E82C54D55796}">
      <dgm:prSet phldrT="[Metin]"/>
      <dgm:spPr>
        <a:solidFill>
          <a:schemeClr val="bg1">
            <a:lumMod val="50000"/>
          </a:schemeClr>
        </a:solidFill>
      </dgm:spPr>
      <dgm:t>
        <a:bodyPr/>
        <a:lstStyle/>
        <a:p>
          <a:r>
            <a:rPr lang="tr-TR" b="1" dirty="0">
              <a:latin typeface="Garamond" panose="02020404030301010803" pitchFamily="18" charset="0"/>
            </a:rPr>
            <a:t>Yetki tespiti</a:t>
          </a:r>
        </a:p>
      </dgm:t>
    </dgm:pt>
    <dgm:pt modelId="{65B4EB9D-F5EB-49E7-8BAF-765EEBF4592D}" type="parTrans" cxnId="{B734344B-6464-4C75-A7B5-9749D7DA893F}">
      <dgm:prSet/>
      <dgm:spPr/>
      <dgm:t>
        <a:bodyPr/>
        <a:lstStyle/>
        <a:p>
          <a:endParaRPr lang="tr-TR"/>
        </a:p>
      </dgm:t>
    </dgm:pt>
    <dgm:pt modelId="{BE963BCD-028F-4588-8966-EA422D1F79B3}" type="sibTrans" cxnId="{B734344B-6464-4C75-A7B5-9749D7DA893F}">
      <dgm:prSet/>
      <dgm:spPr/>
      <dgm:t>
        <a:bodyPr/>
        <a:lstStyle/>
        <a:p>
          <a:endParaRPr lang="tr-TR"/>
        </a:p>
      </dgm:t>
    </dgm:pt>
    <dgm:pt modelId="{9553C9A7-F652-4EC8-8704-8051FC0E569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yazısı</a:t>
          </a:r>
        </a:p>
      </dgm:t>
    </dgm:pt>
    <dgm:pt modelId="{DCB6E8B6-E188-4D03-9E5D-E57C69B04F51}" type="parTrans" cxnId="{4841D3E6-3EEA-4FAC-BD4E-84F22B83CDA9}">
      <dgm:prSet/>
      <dgm:spPr/>
      <dgm:t>
        <a:bodyPr/>
        <a:lstStyle/>
        <a:p>
          <a:endParaRPr lang="tr-TR"/>
        </a:p>
      </dgm:t>
    </dgm:pt>
    <dgm:pt modelId="{1297230E-0BA8-4481-A682-E6EF60E26FEE}" type="sibTrans" cxnId="{4841D3E6-3EEA-4FAC-BD4E-84F22B83CDA9}">
      <dgm:prSet/>
      <dgm:spPr/>
      <dgm:t>
        <a:bodyPr/>
        <a:lstStyle/>
        <a:p>
          <a:endParaRPr lang="tr-TR"/>
        </a:p>
      </dgm:t>
    </dgm:pt>
    <dgm:pt modelId="{62B60F1B-80BD-4FFC-BEC4-064F53FB2959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İtiraz süresi</a:t>
          </a:r>
        </a:p>
      </dgm:t>
    </dgm:pt>
    <dgm:pt modelId="{2AAA4E25-8617-454D-94FE-191C89DEC386}" type="parTrans" cxnId="{2BEC79D6-0573-48A5-8212-8D232C3AE316}">
      <dgm:prSet/>
      <dgm:spPr/>
      <dgm:t>
        <a:bodyPr/>
        <a:lstStyle/>
        <a:p>
          <a:endParaRPr lang="tr-TR"/>
        </a:p>
      </dgm:t>
    </dgm:pt>
    <dgm:pt modelId="{4FE4DA9B-3AB7-4061-84FC-339954531888}" type="sibTrans" cxnId="{2BEC79D6-0573-48A5-8212-8D232C3AE316}">
      <dgm:prSet/>
      <dgm:spPr/>
      <dgm:t>
        <a:bodyPr/>
        <a:lstStyle/>
        <a:p>
          <a:endParaRPr lang="tr-TR"/>
        </a:p>
      </dgm:t>
    </dgm:pt>
    <dgm:pt modelId="{4FA59163-5D39-4B01-8E40-A5A95522EE7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belgesi</a:t>
          </a:r>
        </a:p>
      </dgm:t>
    </dgm:pt>
    <dgm:pt modelId="{5DF85F7E-4BB3-490A-B997-3E7E6D22D284}" type="parTrans" cxnId="{3E106DD5-B237-4063-97F2-A45A0A830189}">
      <dgm:prSet/>
      <dgm:spPr/>
      <dgm:t>
        <a:bodyPr/>
        <a:lstStyle/>
        <a:p>
          <a:endParaRPr lang="tr-TR"/>
        </a:p>
      </dgm:t>
    </dgm:pt>
    <dgm:pt modelId="{66FB83D7-D18D-436B-87FE-BCA47D51234A}" type="sibTrans" cxnId="{3E106DD5-B237-4063-97F2-A45A0A830189}">
      <dgm:prSet/>
      <dgm:spPr/>
      <dgm:t>
        <a:bodyPr/>
        <a:lstStyle/>
        <a:p>
          <a:endParaRPr lang="tr-TR"/>
        </a:p>
      </dgm:t>
    </dgm:pt>
    <dgm:pt modelId="{10E1800D-B87B-475B-B0E0-091281FC4678}" type="pres">
      <dgm:prSet presAssocID="{0EEA585D-83FE-4D09-8097-2383CC9D319B}" presName="Name0" presStyleCnt="0">
        <dgm:presLayoutVars>
          <dgm:dir/>
          <dgm:resizeHandles val="exact"/>
        </dgm:presLayoutVars>
      </dgm:prSet>
      <dgm:spPr/>
    </dgm:pt>
    <dgm:pt modelId="{76D0240C-A94D-4533-9F29-94AC25FF5833}" type="pres">
      <dgm:prSet presAssocID="{0EEA585D-83FE-4D09-8097-2383CC9D319B}" presName="arrow" presStyleLbl="bgShp" presStyleIdx="0" presStyleCnt="1"/>
      <dgm:spPr/>
    </dgm:pt>
    <dgm:pt modelId="{A7D7C15F-CB05-4505-806E-AE63E6E857CD}" type="pres">
      <dgm:prSet presAssocID="{0EEA585D-83FE-4D09-8097-2383CC9D319B}" presName="points" presStyleCnt="0"/>
      <dgm:spPr/>
    </dgm:pt>
    <dgm:pt modelId="{9F26791A-120A-4495-A1C6-A9632EE344D7}" type="pres">
      <dgm:prSet presAssocID="{BFA30F70-064A-4BE9-A320-1C15ED40F9A1}" presName="compositeA" presStyleCnt="0"/>
      <dgm:spPr/>
    </dgm:pt>
    <dgm:pt modelId="{C779D24F-EA78-4740-996B-057CB8A725C7}" type="pres">
      <dgm:prSet presAssocID="{BFA30F70-064A-4BE9-A320-1C15ED40F9A1}" presName="textA" presStyleLbl="revTx" presStyleIdx="0" presStyleCnt="5">
        <dgm:presLayoutVars>
          <dgm:bulletEnabled val="1"/>
        </dgm:presLayoutVars>
      </dgm:prSet>
      <dgm:spPr/>
    </dgm:pt>
    <dgm:pt modelId="{E427560F-62D0-4A6A-8F73-8037668C5592}" type="pres">
      <dgm:prSet presAssocID="{BFA30F70-064A-4BE9-A320-1C15ED40F9A1}" presName="circleA" presStyleLbl="node1" presStyleIdx="0" presStyleCnt="5"/>
      <dgm:spPr>
        <a:solidFill>
          <a:srgbClr val="C00000"/>
        </a:solidFill>
      </dgm:spPr>
    </dgm:pt>
    <dgm:pt modelId="{D66D8321-71C2-4909-B5C6-5D9203422275}" type="pres">
      <dgm:prSet presAssocID="{BFA30F70-064A-4BE9-A320-1C15ED40F9A1}" presName="spaceA" presStyleCnt="0"/>
      <dgm:spPr/>
    </dgm:pt>
    <dgm:pt modelId="{D0784113-34B1-4FEE-8DFE-4C03DD3A8809}" type="pres">
      <dgm:prSet presAssocID="{08ED0A6B-79C1-4DCB-9DB7-47D870500BF2}" presName="space" presStyleCnt="0"/>
      <dgm:spPr/>
    </dgm:pt>
    <dgm:pt modelId="{F509CACB-6511-42BB-A396-1384B6EE6D3A}" type="pres">
      <dgm:prSet presAssocID="{0156D7BD-2266-4F5E-8066-E82C54D55796}" presName="compositeB" presStyleCnt="0"/>
      <dgm:spPr/>
    </dgm:pt>
    <dgm:pt modelId="{09CF7885-448D-432C-8FCF-B5B397F57EF5}" type="pres">
      <dgm:prSet presAssocID="{0156D7BD-2266-4F5E-8066-E82C54D55796}" presName="textB" presStyleLbl="revTx" presStyleIdx="1" presStyleCnt="5">
        <dgm:presLayoutVars>
          <dgm:bulletEnabled val="1"/>
        </dgm:presLayoutVars>
      </dgm:prSet>
      <dgm:spPr/>
    </dgm:pt>
    <dgm:pt modelId="{2EE64BF3-181C-4020-8474-EDA759364BE0}" type="pres">
      <dgm:prSet presAssocID="{0156D7BD-2266-4F5E-8066-E82C54D55796}" presName="circleB" presStyleLbl="node1" presStyleIdx="1" presStyleCnt="5"/>
      <dgm:spPr>
        <a:solidFill>
          <a:schemeClr val="bg1">
            <a:lumMod val="50000"/>
          </a:schemeClr>
        </a:solidFill>
      </dgm:spPr>
    </dgm:pt>
    <dgm:pt modelId="{1C3A5748-F56F-4B51-8E99-D9B541DBB27F}" type="pres">
      <dgm:prSet presAssocID="{0156D7BD-2266-4F5E-8066-E82C54D55796}" presName="spaceB" presStyleCnt="0"/>
      <dgm:spPr/>
    </dgm:pt>
    <dgm:pt modelId="{683410ED-8EE7-437E-A4B9-FE9148A1355C}" type="pres">
      <dgm:prSet presAssocID="{BE963BCD-028F-4588-8966-EA422D1F79B3}" presName="space" presStyleCnt="0"/>
      <dgm:spPr/>
    </dgm:pt>
    <dgm:pt modelId="{C0DD690D-0FDE-447E-B56D-6CF58906F247}" type="pres">
      <dgm:prSet presAssocID="{9553C9A7-F652-4EC8-8704-8051FC0E5690}" presName="compositeA" presStyleCnt="0"/>
      <dgm:spPr/>
    </dgm:pt>
    <dgm:pt modelId="{CDC4B480-4E7B-49D3-BD55-D2010E6E214B}" type="pres">
      <dgm:prSet presAssocID="{9553C9A7-F652-4EC8-8704-8051FC0E5690}" presName="textA" presStyleLbl="revTx" presStyleIdx="2" presStyleCnt="5">
        <dgm:presLayoutVars>
          <dgm:bulletEnabled val="1"/>
        </dgm:presLayoutVars>
      </dgm:prSet>
      <dgm:spPr/>
    </dgm:pt>
    <dgm:pt modelId="{941B796E-6753-4E1E-968F-0E7BA6043040}" type="pres">
      <dgm:prSet presAssocID="{9553C9A7-F652-4EC8-8704-8051FC0E5690}" presName="circleA" presStyleLbl="node1" presStyleIdx="2" presStyleCnt="5"/>
      <dgm:spPr/>
    </dgm:pt>
    <dgm:pt modelId="{ABB0F1D7-8383-4FF0-B7D0-22D960C789AF}" type="pres">
      <dgm:prSet presAssocID="{9553C9A7-F652-4EC8-8704-8051FC0E5690}" presName="spaceA" presStyleCnt="0"/>
      <dgm:spPr/>
    </dgm:pt>
    <dgm:pt modelId="{D919E588-B653-48F8-B005-5C8416F0FF43}" type="pres">
      <dgm:prSet presAssocID="{1297230E-0BA8-4481-A682-E6EF60E26FEE}" presName="space" presStyleCnt="0"/>
      <dgm:spPr/>
    </dgm:pt>
    <dgm:pt modelId="{14432C79-CBCF-4199-A7CF-77456CFD34C8}" type="pres">
      <dgm:prSet presAssocID="{62B60F1B-80BD-4FFC-BEC4-064F53FB2959}" presName="compositeB" presStyleCnt="0"/>
      <dgm:spPr/>
    </dgm:pt>
    <dgm:pt modelId="{7EAE8CFB-F777-4803-A261-CCADA6493067}" type="pres">
      <dgm:prSet presAssocID="{62B60F1B-80BD-4FFC-BEC4-064F53FB2959}" presName="textB" presStyleLbl="revTx" presStyleIdx="3" presStyleCnt="5">
        <dgm:presLayoutVars>
          <dgm:bulletEnabled val="1"/>
        </dgm:presLayoutVars>
      </dgm:prSet>
      <dgm:spPr/>
    </dgm:pt>
    <dgm:pt modelId="{F3B06348-2B74-4086-9100-4486EE89B9D1}" type="pres">
      <dgm:prSet presAssocID="{62B60F1B-80BD-4FFC-BEC4-064F53FB2959}" presName="circleB" presStyleLbl="node1" presStyleIdx="3" presStyleCnt="5"/>
      <dgm:spPr/>
    </dgm:pt>
    <dgm:pt modelId="{5B0804F9-8260-48AD-B0AB-9757685CEA40}" type="pres">
      <dgm:prSet presAssocID="{62B60F1B-80BD-4FFC-BEC4-064F53FB2959}" presName="spaceB" presStyleCnt="0"/>
      <dgm:spPr/>
    </dgm:pt>
    <dgm:pt modelId="{BEDBB11B-2668-4FE1-A984-1524E5F3FA74}" type="pres">
      <dgm:prSet presAssocID="{4FE4DA9B-3AB7-4061-84FC-339954531888}" presName="space" presStyleCnt="0"/>
      <dgm:spPr/>
    </dgm:pt>
    <dgm:pt modelId="{3BBC6A9B-043D-4138-8920-1A436430FF94}" type="pres">
      <dgm:prSet presAssocID="{4FA59163-5D39-4B01-8E40-A5A95522EE70}" presName="compositeA" presStyleCnt="0"/>
      <dgm:spPr/>
    </dgm:pt>
    <dgm:pt modelId="{F38B8F35-6F31-4387-9839-96889415E002}" type="pres">
      <dgm:prSet presAssocID="{4FA59163-5D39-4B01-8E40-A5A95522EE70}" presName="textA" presStyleLbl="revTx" presStyleIdx="4" presStyleCnt="5">
        <dgm:presLayoutVars>
          <dgm:bulletEnabled val="1"/>
        </dgm:presLayoutVars>
      </dgm:prSet>
      <dgm:spPr/>
    </dgm:pt>
    <dgm:pt modelId="{1A5701AE-4A90-4A82-9B5B-7F211351FD43}" type="pres">
      <dgm:prSet presAssocID="{4FA59163-5D39-4B01-8E40-A5A95522EE70}" presName="circleA" presStyleLbl="node1" presStyleIdx="4" presStyleCnt="5"/>
      <dgm:spPr/>
    </dgm:pt>
    <dgm:pt modelId="{8310D3EF-0412-4B94-ADE3-A84503E82890}" type="pres">
      <dgm:prSet presAssocID="{4FA59163-5D39-4B01-8E40-A5A95522EE70}" presName="spaceA" presStyleCnt="0"/>
      <dgm:spPr/>
    </dgm:pt>
  </dgm:ptLst>
  <dgm:cxnLst>
    <dgm:cxn modelId="{15756D10-462D-4F7F-B5B1-BAF22738E991}" type="presOf" srcId="{62B60F1B-80BD-4FFC-BEC4-064F53FB2959}" destId="{7EAE8CFB-F777-4803-A261-CCADA6493067}" srcOrd="0" destOrd="0" presId="urn:microsoft.com/office/officeart/2005/8/layout/hProcess11"/>
    <dgm:cxn modelId="{F3E69C5D-8009-4D8A-928E-3CA2EFC418BF}" srcId="{0EEA585D-83FE-4D09-8097-2383CC9D319B}" destId="{BFA30F70-064A-4BE9-A320-1C15ED40F9A1}" srcOrd="0" destOrd="0" parTransId="{2E514635-5DBD-45D1-8B1E-C344440D4001}" sibTransId="{08ED0A6B-79C1-4DCB-9DB7-47D870500BF2}"/>
    <dgm:cxn modelId="{0D84B147-8ECE-4EF4-9787-DD702B9A49F0}" type="presOf" srcId="{BFA30F70-064A-4BE9-A320-1C15ED40F9A1}" destId="{C779D24F-EA78-4740-996B-057CB8A725C7}" srcOrd="0" destOrd="0" presId="urn:microsoft.com/office/officeart/2005/8/layout/hProcess11"/>
    <dgm:cxn modelId="{B734344B-6464-4C75-A7B5-9749D7DA893F}" srcId="{0EEA585D-83FE-4D09-8097-2383CC9D319B}" destId="{0156D7BD-2266-4F5E-8066-E82C54D55796}" srcOrd="1" destOrd="0" parTransId="{65B4EB9D-F5EB-49E7-8BAF-765EEBF4592D}" sibTransId="{BE963BCD-028F-4588-8966-EA422D1F79B3}"/>
    <dgm:cxn modelId="{2729FEA1-9017-429F-981F-879C72FCC282}" type="presOf" srcId="{4FA59163-5D39-4B01-8E40-A5A95522EE70}" destId="{F38B8F35-6F31-4387-9839-96889415E002}" srcOrd="0" destOrd="0" presId="urn:microsoft.com/office/officeart/2005/8/layout/hProcess11"/>
    <dgm:cxn modelId="{821A6DC2-B0D0-4B98-B53D-36ECA048D49B}" type="presOf" srcId="{0EEA585D-83FE-4D09-8097-2383CC9D319B}" destId="{10E1800D-B87B-475B-B0E0-091281FC4678}" srcOrd="0" destOrd="0" presId="urn:microsoft.com/office/officeart/2005/8/layout/hProcess11"/>
    <dgm:cxn modelId="{3E106DD5-B237-4063-97F2-A45A0A830189}" srcId="{0EEA585D-83FE-4D09-8097-2383CC9D319B}" destId="{4FA59163-5D39-4B01-8E40-A5A95522EE70}" srcOrd="4" destOrd="0" parTransId="{5DF85F7E-4BB3-490A-B997-3E7E6D22D284}" sibTransId="{66FB83D7-D18D-436B-87FE-BCA47D51234A}"/>
    <dgm:cxn modelId="{2BEC79D6-0573-48A5-8212-8D232C3AE316}" srcId="{0EEA585D-83FE-4D09-8097-2383CC9D319B}" destId="{62B60F1B-80BD-4FFC-BEC4-064F53FB2959}" srcOrd="3" destOrd="0" parTransId="{2AAA4E25-8617-454D-94FE-191C89DEC386}" sibTransId="{4FE4DA9B-3AB7-4061-84FC-339954531888}"/>
    <dgm:cxn modelId="{4841D3E6-3EEA-4FAC-BD4E-84F22B83CDA9}" srcId="{0EEA585D-83FE-4D09-8097-2383CC9D319B}" destId="{9553C9A7-F652-4EC8-8704-8051FC0E5690}" srcOrd="2" destOrd="0" parTransId="{DCB6E8B6-E188-4D03-9E5D-E57C69B04F51}" sibTransId="{1297230E-0BA8-4481-A682-E6EF60E26FEE}"/>
    <dgm:cxn modelId="{5AFD23FA-EA2B-4D43-A9A4-8892CDECDDDC}" type="presOf" srcId="{0156D7BD-2266-4F5E-8066-E82C54D55796}" destId="{09CF7885-448D-432C-8FCF-B5B397F57EF5}" srcOrd="0" destOrd="0" presId="urn:microsoft.com/office/officeart/2005/8/layout/hProcess11"/>
    <dgm:cxn modelId="{42B2D7FE-1F80-42FC-B4F3-B64DE87489F7}" type="presOf" srcId="{9553C9A7-F652-4EC8-8704-8051FC0E5690}" destId="{CDC4B480-4E7B-49D3-BD55-D2010E6E214B}" srcOrd="0" destOrd="0" presId="urn:microsoft.com/office/officeart/2005/8/layout/hProcess11"/>
    <dgm:cxn modelId="{9C235200-597A-4370-86E1-64EE57C7981E}" type="presParOf" srcId="{10E1800D-B87B-475B-B0E0-091281FC4678}" destId="{76D0240C-A94D-4533-9F29-94AC25FF5833}" srcOrd="0" destOrd="0" presId="urn:microsoft.com/office/officeart/2005/8/layout/hProcess11"/>
    <dgm:cxn modelId="{88FD6327-2C8E-4160-B952-1E72796C0856}" type="presParOf" srcId="{10E1800D-B87B-475B-B0E0-091281FC4678}" destId="{A7D7C15F-CB05-4505-806E-AE63E6E857CD}" srcOrd="1" destOrd="0" presId="urn:microsoft.com/office/officeart/2005/8/layout/hProcess11"/>
    <dgm:cxn modelId="{5DC3BBBB-2D5E-4FA5-8FEC-D290453FC155}" type="presParOf" srcId="{A7D7C15F-CB05-4505-806E-AE63E6E857CD}" destId="{9F26791A-120A-4495-A1C6-A9632EE344D7}" srcOrd="0" destOrd="0" presId="urn:microsoft.com/office/officeart/2005/8/layout/hProcess11"/>
    <dgm:cxn modelId="{2B7638E2-25BC-484C-84A7-AC8BA268477A}" type="presParOf" srcId="{9F26791A-120A-4495-A1C6-A9632EE344D7}" destId="{C779D24F-EA78-4740-996B-057CB8A725C7}" srcOrd="0" destOrd="0" presId="urn:microsoft.com/office/officeart/2005/8/layout/hProcess11"/>
    <dgm:cxn modelId="{5F59F7C8-ACBD-4F2D-B6EF-19816E21616F}" type="presParOf" srcId="{9F26791A-120A-4495-A1C6-A9632EE344D7}" destId="{E427560F-62D0-4A6A-8F73-8037668C5592}" srcOrd="1" destOrd="0" presId="urn:microsoft.com/office/officeart/2005/8/layout/hProcess11"/>
    <dgm:cxn modelId="{10691A21-875A-41EA-85CB-D19B285BBD6E}" type="presParOf" srcId="{9F26791A-120A-4495-A1C6-A9632EE344D7}" destId="{D66D8321-71C2-4909-B5C6-5D9203422275}" srcOrd="2" destOrd="0" presId="urn:microsoft.com/office/officeart/2005/8/layout/hProcess11"/>
    <dgm:cxn modelId="{7B65A850-1E38-4A44-AFC3-81510F02E1B3}" type="presParOf" srcId="{A7D7C15F-CB05-4505-806E-AE63E6E857CD}" destId="{D0784113-34B1-4FEE-8DFE-4C03DD3A8809}" srcOrd="1" destOrd="0" presId="urn:microsoft.com/office/officeart/2005/8/layout/hProcess11"/>
    <dgm:cxn modelId="{606B0F49-A23A-4749-83B9-7B723D7B6EAC}" type="presParOf" srcId="{A7D7C15F-CB05-4505-806E-AE63E6E857CD}" destId="{F509CACB-6511-42BB-A396-1384B6EE6D3A}" srcOrd="2" destOrd="0" presId="urn:microsoft.com/office/officeart/2005/8/layout/hProcess11"/>
    <dgm:cxn modelId="{87DD2EEE-B87D-4498-A316-D328253A18CA}" type="presParOf" srcId="{F509CACB-6511-42BB-A396-1384B6EE6D3A}" destId="{09CF7885-448D-432C-8FCF-B5B397F57EF5}" srcOrd="0" destOrd="0" presId="urn:microsoft.com/office/officeart/2005/8/layout/hProcess11"/>
    <dgm:cxn modelId="{57DD43AE-D767-4C95-B06B-C729472937C9}" type="presParOf" srcId="{F509CACB-6511-42BB-A396-1384B6EE6D3A}" destId="{2EE64BF3-181C-4020-8474-EDA759364BE0}" srcOrd="1" destOrd="0" presId="urn:microsoft.com/office/officeart/2005/8/layout/hProcess11"/>
    <dgm:cxn modelId="{758A0C0D-5899-44FA-B1B2-CCCDC6758938}" type="presParOf" srcId="{F509CACB-6511-42BB-A396-1384B6EE6D3A}" destId="{1C3A5748-F56F-4B51-8E99-D9B541DBB27F}" srcOrd="2" destOrd="0" presId="urn:microsoft.com/office/officeart/2005/8/layout/hProcess11"/>
    <dgm:cxn modelId="{4925B3E7-E1C8-4F1A-A400-BB2D4CBD4DB8}" type="presParOf" srcId="{A7D7C15F-CB05-4505-806E-AE63E6E857CD}" destId="{683410ED-8EE7-437E-A4B9-FE9148A1355C}" srcOrd="3" destOrd="0" presId="urn:microsoft.com/office/officeart/2005/8/layout/hProcess11"/>
    <dgm:cxn modelId="{294F59EB-92DD-4CD6-8B58-1133AC2B38B4}" type="presParOf" srcId="{A7D7C15F-CB05-4505-806E-AE63E6E857CD}" destId="{C0DD690D-0FDE-447E-B56D-6CF58906F247}" srcOrd="4" destOrd="0" presId="urn:microsoft.com/office/officeart/2005/8/layout/hProcess11"/>
    <dgm:cxn modelId="{29A13D68-D2ED-44F8-BCAD-6482A3CE3CC1}" type="presParOf" srcId="{C0DD690D-0FDE-447E-B56D-6CF58906F247}" destId="{CDC4B480-4E7B-49D3-BD55-D2010E6E214B}" srcOrd="0" destOrd="0" presId="urn:microsoft.com/office/officeart/2005/8/layout/hProcess11"/>
    <dgm:cxn modelId="{2213A910-D001-4985-93BE-1536E6769E14}" type="presParOf" srcId="{C0DD690D-0FDE-447E-B56D-6CF58906F247}" destId="{941B796E-6753-4E1E-968F-0E7BA6043040}" srcOrd="1" destOrd="0" presId="urn:microsoft.com/office/officeart/2005/8/layout/hProcess11"/>
    <dgm:cxn modelId="{0A0B148E-219C-462E-949A-FE2B26D7BC96}" type="presParOf" srcId="{C0DD690D-0FDE-447E-B56D-6CF58906F247}" destId="{ABB0F1D7-8383-4FF0-B7D0-22D960C789AF}" srcOrd="2" destOrd="0" presId="urn:microsoft.com/office/officeart/2005/8/layout/hProcess11"/>
    <dgm:cxn modelId="{964C3EA2-6A43-4E22-B65D-A5651F7E6E40}" type="presParOf" srcId="{A7D7C15F-CB05-4505-806E-AE63E6E857CD}" destId="{D919E588-B653-48F8-B005-5C8416F0FF43}" srcOrd="5" destOrd="0" presId="urn:microsoft.com/office/officeart/2005/8/layout/hProcess11"/>
    <dgm:cxn modelId="{EC5B083D-4195-4540-B1B1-BB4BFA960DAD}" type="presParOf" srcId="{A7D7C15F-CB05-4505-806E-AE63E6E857CD}" destId="{14432C79-CBCF-4199-A7CF-77456CFD34C8}" srcOrd="6" destOrd="0" presId="urn:microsoft.com/office/officeart/2005/8/layout/hProcess11"/>
    <dgm:cxn modelId="{2F2CF14B-2D32-47A6-BBB5-7D62DF085A60}" type="presParOf" srcId="{14432C79-CBCF-4199-A7CF-77456CFD34C8}" destId="{7EAE8CFB-F777-4803-A261-CCADA6493067}" srcOrd="0" destOrd="0" presId="urn:microsoft.com/office/officeart/2005/8/layout/hProcess11"/>
    <dgm:cxn modelId="{9B89B53A-B7F5-4028-A467-193650D84E55}" type="presParOf" srcId="{14432C79-CBCF-4199-A7CF-77456CFD34C8}" destId="{F3B06348-2B74-4086-9100-4486EE89B9D1}" srcOrd="1" destOrd="0" presId="urn:microsoft.com/office/officeart/2005/8/layout/hProcess11"/>
    <dgm:cxn modelId="{0174C36B-04B2-45BE-9266-0372CD264B57}" type="presParOf" srcId="{14432C79-CBCF-4199-A7CF-77456CFD34C8}" destId="{5B0804F9-8260-48AD-B0AB-9757685CEA40}" srcOrd="2" destOrd="0" presId="urn:microsoft.com/office/officeart/2005/8/layout/hProcess11"/>
    <dgm:cxn modelId="{9A15FDD9-8A6F-44F3-907C-F2A89D4A4B45}" type="presParOf" srcId="{A7D7C15F-CB05-4505-806E-AE63E6E857CD}" destId="{BEDBB11B-2668-4FE1-A984-1524E5F3FA74}" srcOrd="7" destOrd="0" presId="urn:microsoft.com/office/officeart/2005/8/layout/hProcess11"/>
    <dgm:cxn modelId="{1E976941-568D-4CFE-945D-865EA38D892B}" type="presParOf" srcId="{A7D7C15F-CB05-4505-806E-AE63E6E857CD}" destId="{3BBC6A9B-043D-4138-8920-1A436430FF94}" srcOrd="8" destOrd="0" presId="urn:microsoft.com/office/officeart/2005/8/layout/hProcess11"/>
    <dgm:cxn modelId="{2FAC0421-B832-47AE-8D75-083618870A63}" type="presParOf" srcId="{3BBC6A9B-043D-4138-8920-1A436430FF94}" destId="{F38B8F35-6F31-4387-9839-96889415E002}" srcOrd="0" destOrd="0" presId="urn:microsoft.com/office/officeart/2005/8/layout/hProcess11"/>
    <dgm:cxn modelId="{683CD782-13C0-4414-BA7D-141DD18FBE90}" type="presParOf" srcId="{3BBC6A9B-043D-4138-8920-1A436430FF94}" destId="{1A5701AE-4A90-4A82-9B5B-7F211351FD43}" srcOrd="1" destOrd="0" presId="urn:microsoft.com/office/officeart/2005/8/layout/hProcess11"/>
    <dgm:cxn modelId="{D7E6C2FA-2C70-48A4-955E-D1520A28002D}" type="presParOf" srcId="{3BBC6A9B-043D-4138-8920-1A436430FF94}" destId="{8310D3EF-0412-4B94-ADE3-A84503E8289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0EEA585D-83FE-4D09-8097-2383CC9D319B}" type="doc">
      <dgm:prSet loTypeId="urn:microsoft.com/office/officeart/2005/8/layout/hProcess11" loCatId="process" qsTypeId="urn:microsoft.com/office/officeart/2005/8/quickstyle/simple1" qsCatId="simple" csTypeId="urn:microsoft.com/office/officeart/2005/8/colors/colorful3" csCatId="colorful" phldr="1"/>
      <dgm:spPr/>
    </dgm:pt>
    <dgm:pt modelId="{BFA30F70-064A-4BE9-A320-1C15ED40F9A1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başvurusu</a:t>
          </a:r>
        </a:p>
      </dgm:t>
    </dgm:pt>
    <dgm:pt modelId="{2E514635-5DBD-45D1-8B1E-C344440D4001}" type="parTrans" cxnId="{F3E69C5D-8009-4D8A-928E-3CA2EFC418BF}">
      <dgm:prSet/>
      <dgm:spPr/>
      <dgm:t>
        <a:bodyPr/>
        <a:lstStyle/>
        <a:p>
          <a:endParaRPr lang="tr-TR"/>
        </a:p>
      </dgm:t>
    </dgm:pt>
    <dgm:pt modelId="{08ED0A6B-79C1-4DCB-9DB7-47D870500BF2}" type="sibTrans" cxnId="{F3E69C5D-8009-4D8A-928E-3CA2EFC418BF}">
      <dgm:prSet/>
      <dgm:spPr/>
      <dgm:t>
        <a:bodyPr/>
        <a:lstStyle/>
        <a:p>
          <a:endParaRPr lang="tr-TR"/>
        </a:p>
      </dgm:t>
    </dgm:pt>
    <dgm:pt modelId="{0156D7BD-2266-4F5E-8066-E82C54D55796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tespiti</a:t>
          </a:r>
        </a:p>
      </dgm:t>
    </dgm:pt>
    <dgm:pt modelId="{65B4EB9D-F5EB-49E7-8BAF-765EEBF4592D}" type="parTrans" cxnId="{B734344B-6464-4C75-A7B5-9749D7DA893F}">
      <dgm:prSet/>
      <dgm:spPr/>
      <dgm:t>
        <a:bodyPr/>
        <a:lstStyle/>
        <a:p>
          <a:endParaRPr lang="tr-TR"/>
        </a:p>
      </dgm:t>
    </dgm:pt>
    <dgm:pt modelId="{BE963BCD-028F-4588-8966-EA422D1F79B3}" type="sibTrans" cxnId="{B734344B-6464-4C75-A7B5-9749D7DA893F}">
      <dgm:prSet/>
      <dgm:spPr/>
      <dgm:t>
        <a:bodyPr/>
        <a:lstStyle/>
        <a:p>
          <a:endParaRPr lang="tr-TR"/>
        </a:p>
      </dgm:t>
    </dgm:pt>
    <dgm:pt modelId="{9553C9A7-F652-4EC8-8704-8051FC0E5690}">
      <dgm:prSet phldrT="[Metin]"/>
      <dgm:spPr>
        <a:solidFill>
          <a:srgbClr val="0070C0"/>
        </a:solidFill>
      </dgm:spPr>
      <dgm:t>
        <a:bodyPr/>
        <a:lstStyle/>
        <a:p>
          <a:r>
            <a:rPr lang="tr-TR" b="1" dirty="0">
              <a:solidFill>
                <a:schemeClr val="tx1"/>
              </a:solidFill>
              <a:latin typeface="Garamond" panose="02020404030301010803" pitchFamily="18" charset="0"/>
            </a:rPr>
            <a:t>Yetki tespit yazısı</a:t>
          </a:r>
        </a:p>
      </dgm:t>
    </dgm:pt>
    <dgm:pt modelId="{DCB6E8B6-E188-4D03-9E5D-E57C69B04F51}" type="parTrans" cxnId="{4841D3E6-3EEA-4FAC-BD4E-84F22B83CDA9}">
      <dgm:prSet/>
      <dgm:spPr/>
      <dgm:t>
        <a:bodyPr/>
        <a:lstStyle/>
        <a:p>
          <a:endParaRPr lang="tr-TR"/>
        </a:p>
      </dgm:t>
    </dgm:pt>
    <dgm:pt modelId="{1297230E-0BA8-4481-A682-E6EF60E26FEE}" type="sibTrans" cxnId="{4841D3E6-3EEA-4FAC-BD4E-84F22B83CDA9}">
      <dgm:prSet/>
      <dgm:spPr/>
      <dgm:t>
        <a:bodyPr/>
        <a:lstStyle/>
        <a:p>
          <a:endParaRPr lang="tr-TR"/>
        </a:p>
      </dgm:t>
    </dgm:pt>
    <dgm:pt modelId="{62B60F1B-80BD-4FFC-BEC4-064F53FB2959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İtiraz süresi</a:t>
          </a:r>
        </a:p>
      </dgm:t>
    </dgm:pt>
    <dgm:pt modelId="{2AAA4E25-8617-454D-94FE-191C89DEC386}" type="parTrans" cxnId="{2BEC79D6-0573-48A5-8212-8D232C3AE316}">
      <dgm:prSet/>
      <dgm:spPr/>
      <dgm:t>
        <a:bodyPr/>
        <a:lstStyle/>
        <a:p>
          <a:endParaRPr lang="tr-TR"/>
        </a:p>
      </dgm:t>
    </dgm:pt>
    <dgm:pt modelId="{4FE4DA9B-3AB7-4061-84FC-339954531888}" type="sibTrans" cxnId="{2BEC79D6-0573-48A5-8212-8D232C3AE316}">
      <dgm:prSet/>
      <dgm:spPr/>
      <dgm:t>
        <a:bodyPr/>
        <a:lstStyle/>
        <a:p>
          <a:endParaRPr lang="tr-TR"/>
        </a:p>
      </dgm:t>
    </dgm:pt>
    <dgm:pt modelId="{4FA59163-5D39-4B01-8E40-A5A95522EE7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belgesi</a:t>
          </a:r>
        </a:p>
      </dgm:t>
    </dgm:pt>
    <dgm:pt modelId="{5DF85F7E-4BB3-490A-B997-3E7E6D22D284}" type="parTrans" cxnId="{3E106DD5-B237-4063-97F2-A45A0A830189}">
      <dgm:prSet/>
      <dgm:spPr/>
      <dgm:t>
        <a:bodyPr/>
        <a:lstStyle/>
        <a:p>
          <a:endParaRPr lang="tr-TR"/>
        </a:p>
      </dgm:t>
    </dgm:pt>
    <dgm:pt modelId="{66FB83D7-D18D-436B-87FE-BCA47D51234A}" type="sibTrans" cxnId="{3E106DD5-B237-4063-97F2-A45A0A830189}">
      <dgm:prSet/>
      <dgm:spPr/>
      <dgm:t>
        <a:bodyPr/>
        <a:lstStyle/>
        <a:p>
          <a:endParaRPr lang="tr-TR"/>
        </a:p>
      </dgm:t>
    </dgm:pt>
    <dgm:pt modelId="{10E1800D-B87B-475B-B0E0-091281FC4678}" type="pres">
      <dgm:prSet presAssocID="{0EEA585D-83FE-4D09-8097-2383CC9D319B}" presName="Name0" presStyleCnt="0">
        <dgm:presLayoutVars>
          <dgm:dir/>
          <dgm:resizeHandles val="exact"/>
        </dgm:presLayoutVars>
      </dgm:prSet>
      <dgm:spPr/>
    </dgm:pt>
    <dgm:pt modelId="{76D0240C-A94D-4533-9F29-94AC25FF5833}" type="pres">
      <dgm:prSet presAssocID="{0EEA585D-83FE-4D09-8097-2383CC9D319B}" presName="arrow" presStyleLbl="bgShp" presStyleIdx="0" presStyleCnt="1"/>
      <dgm:spPr/>
    </dgm:pt>
    <dgm:pt modelId="{A7D7C15F-CB05-4505-806E-AE63E6E857CD}" type="pres">
      <dgm:prSet presAssocID="{0EEA585D-83FE-4D09-8097-2383CC9D319B}" presName="points" presStyleCnt="0"/>
      <dgm:spPr/>
    </dgm:pt>
    <dgm:pt modelId="{9F26791A-120A-4495-A1C6-A9632EE344D7}" type="pres">
      <dgm:prSet presAssocID="{BFA30F70-064A-4BE9-A320-1C15ED40F9A1}" presName="compositeA" presStyleCnt="0"/>
      <dgm:spPr/>
    </dgm:pt>
    <dgm:pt modelId="{C779D24F-EA78-4740-996B-057CB8A725C7}" type="pres">
      <dgm:prSet presAssocID="{BFA30F70-064A-4BE9-A320-1C15ED40F9A1}" presName="textA" presStyleLbl="revTx" presStyleIdx="0" presStyleCnt="5">
        <dgm:presLayoutVars>
          <dgm:bulletEnabled val="1"/>
        </dgm:presLayoutVars>
      </dgm:prSet>
      <dgm:spPr/>
    </dgm:pt>
    <dgm:pt modelId="{E427560F-62D0-4A6A-8F73-8037668C5592}" type="pres">
      <dgm:prSet presAssocID="{BFA30F70-064A-4BE9-A320-1C15ED40F9A1}" presName="circleA" presStyleLbl="node1" presStyleIdx="0" presStyleCnt="5"/>
      <dgm:spPr>
        <a:solidFill>
          <a:srgbClr val="C00000"/>
        </a:solidFill>
      </dgm:spPr>
    </dgm:pt>
    <dgm:pt modelId="{D66D8321-71C2-4909-B5C6-5D9203422275}" type="pres">
      <dgm:prSet presAssocID="{BFA30F70-064A-4BE9-A320-1C15ED40F9A1}" presName="spaceA" presStyleCnt="0"/>
      <dgm:spPr/>
    </dgm:pt>
    <dgm:pt modelId="{D0784113-34B1-4FEE-8DFE-4C03DD3A8809}" type="pres">
      <dgm:prSet presAssocID="{08ED0A6B-79C1-4DCB-9DB7-47D870500BF2}" presName="space" presStyleCnt="0"/>
      <dgm:spPr/>
    </dgm:pt>
    <dgm:pt modelId="{F509CACB-6511-42BB-A396-1384B6EE6D3A}" type="pres">
      <dgm:prSet presAssocID="{0156D7BD-2266-4F5E-8066-E82C54D55796}" presName="compositeB" presStyleCnt="0"/>
      <dgm:spPr/>
    </dgm:pt>
    <dgm:pt modelId="{09CF7885-448D-432C-8FCF-B5B397F57EF5}" type="pres">
      <dgm:prSet presAssocID="{0156D7BD-2266-4F5E-8066-E82C54D55796}" presName="textB" presStyleLbl="revTx" presStyleIdx="1" presStyleCnt="5">
        <dgm:presLayoutVars>
          <dgm:bulletEnabled val="1"/>
        </dgm:presLayoutVars>
      </dgm:prSet>
      <dgm:spPr/>
    </dgm:pt>
    <dgm:pt modelId="{2EE64BF3-181C-4020-8474-EDA759364BE0}" type="pres">
      <dgm:prSet presAssocID="{0156D7BD-2266-4F5E-8066-E82C54D55796}" presName="circleB" presStyleLbl="node1" presStyleIdx="1" presStyleCnt="5"/>
      <dgm:spPr>
        <a:solidFill>
          <a:schemeClr val="bg1">
            <a:lumMod val="50000"/>
          </a:schemeClr>
        </a:solidFill>
      </dgm:spPr>
    </dgm:pt>
    <dgm:pt modelId="{1C3A5748-F56F-4B51-8E99-D9B541DBB27F}" type="pres">
      <dgm:prSet presAssocID="{0156D7BD-2266-4F5E-8066-E82C54D55796}" presName="spaceB" presStyleCnt="0"/>
      <dgm:spPr/>
    </dgm:pt>
    <dgm:pt modelId="{683410ED-8EE7-437E-A4B9-FE9148A1355C}" type="pres">
      <dgm:prSet presAssocID="{BE963BCD-028F-4588-8966-EA422D1F79B3}" presName="space" presStyleCnt="0"/>
      <dgm:spPr/>
    </dgm:pt>
    <dgm:pt modelId="{C0DD690D-0FDE-447E-B56D-6CF58906F247}" type="pres">
      <dgm:prSet presAssocID="{9553C9A7-F652-4EC8-8704-8051FC0E5690}" presName="compositeA" presStyleCnt="0"/>
      <dgm:spPr/>
    </dgm:pt>
    <dgm:pt modelId="{CDC4B480-4E7B-49D3-BD55-D2010E6E214B}" type="pres">
      <dgm:prSet presAssocID="{9553C9A7-F652-4EC8-8704-8051FC0E5690}" presName="textA" presStyleLbl="revTx" presStyleIdx="2" presStyleCnt="5">
        <dgm:presLayoutVars>
          <dgm:bulletEnabled val="1"/>
        </dgm:presLayoutVars>
      </dgm:prSet>
      <dgm:spPr/>
    </dgm:pt>
    <dgm:pt modelId="{941B796E-6753-4E1E-968F-0E7BA6043040}" type="pres">
      <dgm:prSet presAssocID="{9553C9A7-F652-4EC8-8704-8051FC0E5690}" presName="circleA" presStyleLbl="node1" presStyleIdx="2" presStyleCnt="5"/>
      <dgm:spPr>
        <a:solidFill>
          <a:srgbClr val="0070C0"/>
        </a:solidFill>
      </dgm:spPr>
    </dgm:pt>
    <dgm:pt modelId="{ABB0F1D7-8383-4FF0-B7D0-22D960C789AF}" type="pres">
      <dgm:prSet presAssocID="{9553C9A7-F652-4EC8-8704-8051FC0E5690}" presName="spaceA" presStyleCnt="0"/>
      <dgm:spPr/>
    </dgm:pt>
    <dgm:pt modelId="{D919E588-B653-48F8-B005-5C8416F0FF43}" type="pres">
      <dgm:prSet presAssocID="{1297230E-0BA8-4481-A682-E6EF60E26FEE}" presName="space" presStyleCnt="0"/>
      <dgm:spPr/>
    </dgm:pt>
    <dgm:pt modelId="{14432C79-CBCF-4199-A7CF-77456CFD34C8}" type="pres">
      <dgm:prSet presAssocID="{62B60F1B-80BD-4FFC-BEC4-064F53FB2959}" presName="compositeB" presStyleCnt="0"/>
      <dgm:spPr/>
    </dgm:pt>
    <dgm:pt modelId="{7EAE8CFB-F777-4803-A261-CCADA6493067}" type="pres">
      <dgm:prSet presAssocID="{62B60F1B-80BD-4FFC-BEC4-064F53FB2959}" presName="textB" presStyleLbl="revTx" presStyleIdx="3" presStyleCnt="5">
        <dgm:presLayoutVars>
          <dgm:bulletEnabled val="1"/>
        </dgm:presLayoutVars>
      </dgm:prSet>
      <dgm:spPr/>
    </dgm:pt>
    <dgm:pt modelId="{F3B06348-2B74-4086-9100-4486EE89B9D1}" type="pres">
      <dgm:prSet presAssocID="{62B60F1B-80BD-4FFC-BEC4-064F53FB2959}" presName="circleB" presStyleLbl="node1" presStyleIdx="3" presStyleCnt="5"/>
      <dgm:spPr/>
    </dgm:pt>
    <dgm:pt modelId="{5B0804F9-8260-48AD-B0AB-9757685CEA40}" type="pres">
      <dgm:prSet presAssocID="{62B60F1B-80BD-4FFC-BEC4-064F53FB2959}" presName="spaceB" presStyleCnt="0"/>
      <dgm:spPr/>
    </dgm:pt>
    <dgm:pt modelId="{BEDBB11B-2668-4FE1-A984-1524E5F3FA74}" type="pres">
      <dgm:prSet presAssocID="{4FE4DA9B-3AB7-4061-84FC-339954531888}" presName="space" presStyleCnt="0"/>
      <dgm:spPr/>
    </dgm:pt>
    <dgm:pt modelId="{3BBC6A9B-043D-4138-8920-1A436430FF94}" type="pres">
      <dgm:prSet presAssocID="{4FA59163-5D39-4B01-8E40-A5A95522EE70}" presName="compositeA" presStyleCnt="0"/>
      <dgm:spPr/>
    </dgm:pt>
    <dgm:pt modelId="{F38B8F35-6F31-4387-9839-96889415E002}" type="pres">
      <dgm:prSet presAssocID="{4FA59163-5D39-4B01-8E40-A5A95522EE70}" presName="textA" presStyleLbl="revTx" presStyleIdx="4" presStyleCnt="5">
        <dgm:presLayoutVars>
          <dgm:bulletEnabled val="1"/>
        </dgm:presLayoutVars>
      </dgm:prSet>
      <dgm:spPr/>
    </dgm:pt>
    <dgm:pt modelId="{1A5701AE-4A90-4A82-9B5B-7F211351FD43}" type="pres">
      <dgm:prSet presAssocID="{4FA59163-5D39-4B01-8E40-A5A95522EE70}" presName="circleA" presStyleLbl="node1" presStyleIdx="4" presStyleCnt="5"/>
      <dgm:spPr/>
    </dgm:pt>
    <dgm:pt modelId="{8310D3EF-0412-4B94-ADE3-A84503E82890}" type="pres">
      <dgm:prSet presAssocID="{4FA59163-5D39-4B01-8E40-A5A95522EE70}" presName="spaceA" presStyleCnt="0"/>
      <dgm:spPr/>
    </dgm:pt>
  </dgm:ptLst>
  <dgm:cxnLst>
    <dgm:cxn modelId="{15756D10-462D-4F7F-B5B1-BAF22738E991}" type="presOf" srcId="{62B60F1B-80BD-4FFC-BEC4-064F53FB2959}" destId="{7EAE8CFB-F777-4803-A261-CCADA6493067}" srcOrd="0" destOrd="0" presId="urn:microsoft.com/office/officeart/2005/8/layout/hProcess11"/>
    <dgm:cxn modelId="{F3E69C5D-8009-4D8A-928E-3CA2EFC418BF}" srcId="{0EEA585D-83FE-4D09-8097-2383CC9D319B}" destId="{BFA30F70-064A-4BE9-A320-1C15ED40F9A1}" srcOrd="0" destOrd="0" parTransId="{2E514635-5DBD-45D1-8B1E-C344440D4001}" sibTransId="{08ED0A6B-79C1-4DCB-9DB7-47D870500BF2}"/>
    <dgm:cxn modelId="{0D84B147-8ECE-4EF4-9787-DD702B9A49F0}" type="presOf" srcId="{BFA30F70-064A-4BE9-A320-1C15ED40F9A1}" destId="{C779D24F-EA78-4740-996B-057CB8A725C7}" srcOrd="0" destOrd="0" presId="urn:microsoft.com/office/officeart/2005/8/layout/hProcess11"/>
    <dgm:cxn modelId="{B734344B-6464-4C75-A7B5-9749D7DA893F}" srcId="{0EEA585D-83FE-4D09-8097-2383CC9D319B}" destId="{0156D7BD-2266-4F5E-8066-E82C54D55796}" srcOrd="1" destOrd="0" parTransId="{65B4EB9D-F5EB-49E7-8BAF-765EEBF4592D}" sibTransId="{BE963BCD-028F-4588-8966-EA422D1F79B3}"/>
    <dgm:cxn modelId="{2729FEA1-9017-429F-981F-879C72FCC282}" type="presOf" srcId="{4FA59163-5D39-4B01-8E40-A5A95522EE70}" destId="{F38B8F35-6F31-4387-9839-96889415E002}" srcOrd="0" destOrd="0" presId="urn:microsoft.com/office/officeart/2005/8/layout/hProcess11"/>
    <dgm:cxn modelId="{821A6DC2-B0D0-4B98-B53D-36ECA048D49B}" type="presOf" srcId="{0EEA585D-83FE-4D09-8097-2383CC9D319B}" destId="{10E1800D-B87B-475B-B0E0-091281FC4678}" srcOrd="0" destOrd="0" presId="urn:microsoft.com/office/officeart/2005/8/layout/hProcess11"/>
    <dgm:cxn modelId="{3E106DD5-B237-4063-97F2-A45A0A830189}" srcId="{0EEA585D-83FE-4D09-8097-2383CC9D319B}" destId="{4FA59163-5D39-4B01-8E40-A5A95522EE70}" srcOrd="4" destOrd="0" parTransId="{5DF85F7E-4BB3-490A-B997-3E7E6D22D284}" sibTransId="{66FB83D7-D18D-436B-87FE-BCA47D51234A}"/>
    <dgm:cxn modelId="{2BEC79D6-0573-48A5-8212-8D232C3AE316}" srcId="{0EEA585D-83FE-4D09-8097-2383CC9D319B}" destId="{62B60F1B-80BD-4FFC-BEC4-064F53FB2959}" srcOrd="3" destOrd="0" parTransId="{2AAA4E25-8617-454D-94FE-191C89DEC386}" sibTransId="{4FE4DA9B-3AB7-4061-84FC-339954531888}"/>
    <dgm:cxn modelId="{4841D3E6-3EEA-4FAC-BD4E-84F22B83CDA9}" srcId="{0EEA585D-83FE-4D09-8097-2383CC9D319B}" destId="{9553C9A7-F652-4EC8-8704-8051FC0E5690}" srcOrd="2" destOrd="0" parTransId="{DCB6E8B6-E188-4D03-9E5D-E57C69B04F51}" sibTransId="{1297230E-0BA8-4481-A682-E6EF60E26FEE}"/>
    <dgm:cxn modelId="{5AFD23FA-EA2B-4D43-A9A4-8892CDECDDDC}" type="presOf" srcId="{0156D7BD-2266-4F5E-8066-E82C54D55796}" destId="{09CF7885-448D-432C-8FCF-B5B397F57EF5}" srcOrd="0" destOrd="0" presId="urn:microsoft.com/office/officeart/2005/8/layout/hProcess11"/>
    <dgm:cxn modelId="{42B2D7FE-1F80-42FC-B4F3-B64DE87489F7}" type="presOf" srcId="{9553C9A7-F652-4EC8-8704-8051FC0E5690}" destId="{CDC4B480-4E7B-49D3-BD55-D2010E6E214B}" srcOrd="0" destOrd="0" presId="urn:microsoft.com/office/officeart/2005/8/layout/hProcess11"/>
    <dgm:cxn modelId="{9C235200-597A-4370-86E1-64EE57C7981E}" type="presParOf" srcId="{10E1800D-B87B-475B-B0E0-091281FC4678}" destId="{76D0240C-A94D-4533-9F29-94AC25FF5833}" srcOrd="0" destOrd="0" presId="urn:microsoft.com/office/officeart/2005/8/layout/hProcess11"/>
    <dgm:cxn modelId="{88FD6327-2C8E-4160-B952-1E72796C0856}" type="presParOf" srcId="{10E1800D-B87B-475B-B0E0-091281FC4678}" destId="{A7D7C15F-CB05-4505-806E-AE63E6E857CD}" srcOrd="1" destOrd="0" presId="urn:microsoft.com/office/officeart/2005/8/layout/hProcess11"/>
    <dgm:cxn modelId="{5DC3BBBB-2D5E-4FA5-8FEC-D290453FC155}" type="presParOf" srcId="{A7D7C15F-CB05-4505-806E-AE63E6E857CD}" destId="{9F26791A-120A-4495-A1C6-A9632EE344D7}" srcOrd="0" destOrd="0" presId="urn:microsoft.com/office/officeart/2005/8/layout/hProcess11"/>
    <dgm:cxn modelId="{2B7638E2-25BC-484C-84A7-AC8BA268477A}" type="presParOf" srcId="{9F26791A-120A-4495-A1C6-A9632EE344D7}" destId="{C779D24F-EA78-4740-996B-057CB8A725C7}" srcOrd="0" destOrd="0" presId="urn:microsoft.com/office/officeart/2005/8/layout/hProcess11"/>
    <dgm:cxn modelId="{5F59F7C8-ACBD-4F2D-B6EF-19816E21616F}" type="presParOf" srcId="{9F26791A-120A-4495-A1C6-A9632EE344D7}" destId="{E427560F-62D0-4A6A-8F73-8037668C5592}" srcOrd="1" destOrd="0" presId="urn:microsoft.com/office/officeart/2005/8/layout/hProcess11"/>
    <dgm:cxn modelId="{10691A21-875A-41EA-85CB-D19B285BBD6E}" type="presParOf" srcId="{9F26791A-120A-4495-A1C6-A9632EE344D7}" destId="{D66D8321-71C2-4909-B5C6-5D9203422275}" srcOrd="2" destOrd="0" presId="urn:microsoft.com/office/officeart/2005/8/layout/hProcess11"/>
    <dgm:cxn modelId="{7B65A850-1E38-4A44-AFC3-81510F02E1B3}" type="presParOf" srcId="{A7D7C15F-CB05-4505-806E-AE63E6E857CD}" destId="{D0784113-34B1-4FEE-8DFE-4C03DD3A8809}" srcOrd="1" destOrd="0" presId="urn:microsoft.com/office/officeart/2005/8/layout/hProcess11"/>
    <dgm:cxn modelId="{606B0F49-A23A-4749-83B9-7B723D7B6EAC}" type="presParOf" srcId="{A7D7C15F-CB05-4505-806E-AE63E6E857CD}" destId="{F509CACB-6511-42BB-A396-1384B6EE6D3A}" srcOrd="2" destOrd="0" presId="urn:microsoft.com/office/officeart/2005/8/layout/hProcess11"/>
    <dgm:cxn modelId="{87DD2EEE-B87D-4498-A316-D328253A18CA}" type="presParOf" srcId="{F509CACB-6511-42BB-A396-1384B6EE6D3A}" destId="{09CF7885-448D-432C-8FCF-B5B397F57EF5}" srcOrd="0" destOrd="0" presId="urn:microsoft.com/office/officeart/2005/8/layout/hProcess11"/>
    <dgm:cxn modelId="{57DD43AE-D767-4C95-B06B-C729472937C9}" type="presParOf" srcId="{F509CACB-6511-42BB-A396-1384B6EE6D3A}" destId="{2EE64BF3-181C-4020-8474-EDA759364BE0}" srcOrd="1" destOrd="0" presId="urn:microsoft.com/office/officeart/2005/8/layout/hProcess11"/>
    <dgm:cxn modelId="{758A0C0D-5899-44FA-B1B2-CCCDC6758938}" type="presParOf" srcId="{F509CACB-6511-42BB-A396-1384B6EE6D3A}" destId="{1C3A5748-F56F-4B51-8E99-D9B541DBB27F}" srcOrd="2" destOrd="0" presId="urn:microsoft.com/office/officeart/2005/8/layout/hProcess11"/>
    <dgm:cxn modelId="{4925B3E7-E1C8-4F1A-A400-BB2D4CBD4DB8}" type="presParOf" srcId="{A7D7C15F-CB05-4505-806E-AE63E6E857CD}" destId="{683410ED-8EE7-437E-A4B9-FE9148A1355C}" srcOrd="3" destOrd="0" presId="urn:microsoft.com/office/officeart/2005/8/layout/hProcess11"/>
    <dgm:cxn modelId="{294F59EB-92DD-4CD6-8B58-1133AC2B38B4}" type="presParOf" srcId="{A7D7C15F-CB05-4505-806E-AE63E6E857CD}" destId="{C0DD690D-0FDE-447E-B56D-6CF58906F247}" srcOrd="4" destOrd="0" presId="urn:microsoft.com/office/officeart/2005/8/layout/hProcess11"/>
    <dgm:cxn modelId="{29A13D68-D2ED-44F8-BCAD-6482A3CE3CC1}" type="presParOf" srcId="{C0DD690D-0FDE-447E-B56D-6CF58906F247}" destId="{CDC4B480-4E7B-49D3-BD55-D2010E6E214B}" srcOrd="0" destOrd="0" presId="urn:microsoft.com/office/officeart/2005/8/layout/hProcess11"/>
    <dgm:cxn modelId="{2213A910-D001-4985-93BE-1536E6769E14}" type="presParOf" srcId="{C0DD690D-0FDE-447E-B56D-6CF58906F247}" destId="{941B796E-6753-4E1E-968F-0E7BA6043040}" srcOrd="1" destOrd="0" presId="urn:microsoft.com/office/officeart/2005/8/layout/hProcess11"/>
    <dgm:cxn modelId="{0A0B148E-219C-462E-949A-FE2B26D7BC96}" type="presParOf" srcId="{C0DD690D-0FDE-447E-B56D-6CF58906F247}" destId="{ABB0F1D7-8383-4FF0-B7D0-22D960C789AF}" srcOrd="2" destOrd="0" presId="urn:microsoft.com/office/officeart/2005/8/layout/hProcess11"/>
    <dgm:cxn modelId="{964C3EA2-6A43-4E22-B65D-A5651F7E6E40}" type="presParOf" srcId="{A7D7C15F-CB05-4505-806E-AE63E6E857CD}" destId="{D919E588-B653-48F8-B005-5C8416F0FF43}" srcOrd="5" destOrd="0" presId="urn:microsoft.com/office/officeart/2005/8/layout/hProcess11"/>
    <dgm:cxn modelId="{EC5B083D-4195-4540-B1B1-BB4BFA960DAD}" type="presParOf" srcId="{A7D7C15F-CB05-4505-806E-AE63E6E857CD}" destId="{14432C79-CBCF-4199-A7CF-77456CFD34C8}" srcOrd="6" destOrd="0" presId="urn:microsoft.com/office/officeart/2005/8/layout/hProcess11"/>
    <dgm:cxn modelId="{2F2CF14B-2D32-47A6-BBB5-7D62DF085A60}" type="presParOf" srcId="{14432C79-CBCF-4199-A7CF-77456CFD34C8}" destId="{7EAE8CFB-F777-4803-A261-CCADA6493067}" srcOrd="0" destOrd="0" presId="urn:microsoft.com/office/officeart/2005/8/layout/hProcess11"/>
    <dgm:cxn modelId="{9B89B53A-B7F5-4028-A467-193650D84E55}" type="presParOf" srcId="{14432C79-CBCF-4199-A7CF-77456CFD34C8}" destId="{F3B06348-2B74-4086-9100-4486EE89B9D1}" srcOrd="1" destOrd="0" presId="urn:microsoft.com/office/officeart/2005/8/layout/hProcess11"/>
    <dgm:cxn modelId="{0174C36B-04B2-45BE-9266-0372CD264B57}" type="presParOf" srcId="{14432C79-CBCF-4199-A7CF-77456CFD34C8}" destId="{5B0804F9-8260-48AD-B0AB-9757685CEA40}" srcOrd="2" destOrd="0" presId="urn:microsoft.com/office/officeart/2005/8/layout/hProcess11"/>
    <dgm:cxn modelId="{9A15FDD9-8A6F-44F3-907C-F2A89D4A4B45}" type="presParOf" srcId="{A7D7C15F-CB05-4505-806E-AE63E6E857CD}" destId="{BEDBB11B-2668-4FE1-A984-1524E5F3FA74}" srcOrd="7" destOrd="0" presId="urn:microsoft.com/office/officeart/2005/8/layout/hProcess11"/>
    <dgm:cxn modelId="{1E976941-568D-4CFE-945D-865EA38D892B}" type="presParOf" srcId="{A7D7C15F-CB05-4505-806E-AE63E6E857CD}" destId="{3BBC6A9B-043D-4138-8920-1A436430FF94}" srcOrd="8" destOrd="0" presId="urn:microsoft.com/office/officeart/2005/8/layout/hProcess11"/>
    <dgm:cxn modelId="{2FAC0421-B832-47AE-8D75-083618870A63}" type="presParOf" srcId="{3BBC6A9B-043D-4138-8920-1A436430FF94}" destId="{F38B8F35-6F31-4387-9839-96889415E002}" srcOrd="0" destOrd="0" presId="urn:microsoft.com/office/officeart/2005/8/layout/hProcess11"/>
    <dgm:cxn modelId="{683CD782-13C0-4414-BA7D-141DD18FBE90}" type="presParOf" srcId="{3BBC6A9B-043D-4138-8920-1A436430FF94}" destId="{1A5701AE-4A90-4A82-9B5B-7F211351FD43}" srcOrd="1" destOrd="0" presId="urn:microsoft.com/office/officeart/2005/8/layout/hProcess11"/>
    <dgm:cxn modelId="{D7E6C2FA-2C70-48A4-955E-D1520A28002D}" type="presParOf" srcId="{3BBC6A9B-043D-4138-8920-1A436430FF94}" destId="{8310D3EF-0412-4B94-ADE3-A84503E8289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0EEA585D-83FE-4D09-8097-2383CC9D319B}" type="doc">
      <dgm:prSet loTypeId="urn:microsoft.com/office/officeart/2005/8/layout/hProcess11" loCatId="process" qsTypeId="urn:microsoft.com/office/officeart/2005/8/quickstyle/simple1" qsCatId="simple" csTypeId="urn:microsoft.com/office/officeart/2005/8/colors/colorful3" csCatId="colorful" phldr="1"/>
      <dgm:spPr/>
    </dgm:pt>
    <dgm:pt modelId="{BFA30F70-064A-4BE9-A320-1C15ED40F9A1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başvurusu</a:t>
          </a:r>
        </a:p>
      </dgm:t>
    </dgm:pt>
    <dgm:pt modelId="{2E514635-5DBD-45D1-8B1E-C344440D4001}" type="parTrans" cxnId="{F3E69C5D-8009-4D8A-928E-3CA2EFC418BF}">
      <dgm:prSet/>
      <dgm:spPr/>
      <dgm:t>
        <a:bodyPr/>
        <a:lstStyle/>
        <a:p>
          <a:endParaRPr lang="tr-TR"/>
        </a:p>
      </dgm:t>
    </dgm:pt>
    <dgm:pt modelId="{08ED0A6B-79C1-4DCB-9DB7-47D870500BF2}" type="sibTrans" cxnId="{F3E69C5D-8009-4D8A-928E-3CA2EFC418BF}">
      <dgm:prSet/>
      <dgm:spPr/>
      <dgm:t>
        <a:bodyPr/>
        <a:lstStyle/>
        <a:p>
          <a:endParaRPr lang="tr-TR"/>
        </a:p>
      </dgm:t>
    </dgm:pt>
    <dgm:pt modelId="{0156D7BD-2266-4F5E-8066-E82C54D55796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tespiti</a:t>
          </a:r>
        </a:p>
      </dgm:t>
    </dgm:pt>
    <dgm:pt modelId="{65B4EB9D-F5EB-49E7-8BAF-765EEBF4592D}" type="parTrans" cxnId="{B734344B-6464-4C75-A7B5-9749D7DA893F}">
      <dgm:prSet/>
      <dgm:spPr/>
      <dgm:t>
        <a:bodyPr/>
        <a:lstStyle/>
        <a:p>
          <a:endParaRPr lang="tr-TR"/>
        </a:p>
      </dgm:t>
    </dgm:pt>
    <dgm:pt modelId="{BE963BCD-028F-4588-8966-EA422D1F79B3}" type="sibTrans" cxnId="{B734344B-6464-4C75-A7B5-9749D7DA893F}">
      <dgm:prSet/>
      <dgm:spPr/>
      <dgm:t>
        <a:bodyPr/>
        <a:lstStyle/>
        <a:p>
          <a:endParaRPr lang="tr-TR"/>
        </a:p>
      </dgm:t>
    </dgm:pt>
    <dgm:pt modelId="{9553C9A7-F652-4EC8-8704-8051FC0E569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yazısı</a:t>
          </a:r>
        </a:p>
      </dgm:t>
    </dgm:pt>
    <dgm:pt modelId="{DCB6E8B6-E188-4D03-9E5D-E57C69B04F51}" type="parTrans" cxnId="{4841D3E6-3EEA-4FAC-BD4E-84F22B83CDA9}">
      <dgm:prSet/>
      <dgm:spPr/>
      <dgm:t>
        <a:bodyPr/>
        <a:lstStyle/>
        <a:p>
          <a:endParaRPr lang="tr-TR"/>
        </a:p>
      </dgm:t>
    </dgm:pt>
    <dgm:pt modelId="{1297230E-0BA8-4481-A682-E6EF60E26FEE}" type="sibTrans" cxnId="{4841D3E6-3EEA-4FAC-BD4E-84F22B83CDA9}">
      <dgm:prSet/>
      <dgm:spPr/>
      <dgm:t>
        <a:bodyPr/>
        <a:lstStyle/>
        <a:p>
          <a:endParaRPr lang="tr-TR"/>
        </a:p>
      </dgm:t>
    </dgm:pt>
    <dgm:pt modelId="{62B60F1B-80BD-4FFC-BEC4-064F53FB2959}">
      <dgm:prSet phldrT="[Metin]"/>
      <dgm:spPr>
        <a:solidFill>
          <a:schemeClr val="accent1">
            <a:lumMod val="50000"/>
          </a:schemeClr>
        </a:solidFill>
      </dgm:spPr>
      <dgm:t>
        <a:bodyPr anchor="ctr"/>
        <a:lstStyle/>
        <a:p>
          <a:r>
            <a:rPr lang="tr-TR" b="1" dirty="0">
              <a:solidFill>
                <a:schemeClr val="bg1"/>
              </a:solidFill>
              <a:latin typeface="Garamond" panose="02020404030301010803" pitchFamily="18" charset="0"/>
            </a:rPr>
            <a:t>İtiraz</a:t>
          </a:r>
        </a:p>
      </dgm:t>
    </dgm:pt>
    <dgm:pt modelId="{2AAA4E25-8617-454D-94FE-191C89DEC386}" type="parTrans" cxnId="{2BEC79D6-0573-48A5-8212-8D232C3AE316}">
      <dgm:prSet/>
      <dgm:spPr/>
      <dgm:t>
        <a:bodyPr/>
        <a:lstStyle/>
        <a:p>
          <a:endParaRPr lang="tr-TR"/>
        </a:p>
      </dgm:t>
    </dgm:pt>
    <dgm:pt modelId="{4FE4DA9B-3AB7-4061-84FC-339954531888}" type="sibTrans" cxnId="{2BEC79D6-0573-48A5-8212-8D232C3AE316}">
      <dgm:prSet/>
      <dgm:spPr/>
      <dgm:t>
        <a:bodyPr/>
        <a:lstStyle/>
        <a:p>
          <a:endParaRPr lang="tr-TR"/>
        </a:p>
      </dgm:t>
    </dgm:pt>
    <dgm:pt modelId="{4FA59163-5D39-4B01-8E40-A5A95522EE7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belgesi</a:t>
          </a:r>
        </a:p>
      </dgm:t>
    </dgm:pt>
    <dgm:pt modelId="{5DF85F7E-4BB3-490A-B997-3E7E6D22D284}" type="parTrans" cxnId="{3E106DD5-B237-4063-97F2-A45A0A830189}">
      <dgm:prSet/>
      <dgm:spPr/>
      <dgm:t>
        <a:bodyPr/>
        <a:lstStyle/>
        <a:p>
          <a:endParaRPr lang="tr-TR"/>
        </a:p>
      </dgm:t>
    </dgm:pt>
    <dgm:pt modelId="{66FB83D7-D18D-436B-87FE-BCA47D51234A}" type="sibTrans" cxnId="{3E106DD5-B237-4063-97F2-A45A0A830189}">
      <dgm:prSet/>
      <dgm:spPr/>
      <dgm:t>
        <a:bodyPr/>
        <a:lstStyle/>
        <a:p>
          <a:endParaRPr lang="tr-TR"/>
        </a:p>
      </dgm:t>
    </dgm:pt>
    <dgm:pt modelId="{10E1800D-B87B-475B-B0E0-091281FC4678}" type="pres">
      <dgm:prSet presAssocID="{0EEA585D-83FE-4D09-8097-2383CC9D319B}" presName="Name0" presStyleCnt="0">
        <dgm:presLayoutVars>
          <dgm:dir/>
          <dgm:resizeHandles val="exact"/>
        </dgm:presLayoutVars>
      </dgm:prSet>
      <dgm:spPr/>
    </dgm:pt>
    <dgm:pt modelId="{76D0240C-A94D-4533-9F29-94AC25FF5833}" type="pres">
      <dgm:prSet presAssocID="{0EEA585D-83FE-4D09-8097-2383CC9D319B}" presName="arrow" presStyleLbl="bgShp" presStyleIdx="0" presStyleCnt="1"/>
      <dgm:spPr/>
    </dgm:pt>
    <dgm:pt modelId="{A7D7C15F-CB05-4505-806E-AE63E6E857CD}" type="pres">
      <dgm:prSet presAssocID="{0EEA585D-83FE-4D09-8097-2383CC9D319B}" presName="points" presStyleCnt="0"/>
      <dgm:spPr/>
    </dgm:pt>
    <dgm:pt modelId="{9F26791A-120A-4495-A1C6-A9632EE344D7}" type="pres">
      <dgm:prSet presAssocID="{BFA30F70-064A-4BE9-A320-1C15ED40F9A1}" presName="compositeA" presStyleCnt="0"/>
      <dgm:spPr/>
    </dgm:pt>
    <dgm:pt modelId="{C779D24F-EA78-4740-996B-057CB8A725C7}" type="pres">
      <dgm:prSet presAssocID="{BFA30F70-064A-4BE9-A320-1C15ED40F9A1}" presName="textA" presStyleLbl="revTx" presStyleIdx="0" presStyleCnt="5">
        <dgm:presLayoutVars>
          <dgm:bulletEnabled val="1"/>
        </dgm:presLayoutVars>
      </dgm:prSet>
      <dgm:spPr/>
    </dgm:pt>
    <dgm:pt modelId="{E427560F-62D0-4A6A-8F73-8037668C5592}" type="pres">
      <dgm:prSet presAssocID="{BFA30F70-064A-4BE9-A320-1C15ED40F9A1}" presName="circleA" presStyleLbl="node1" presStyleIdx="0" presStyleCnt="5"/>
      <dgm:spPr>
        <a:solidFill>
          <a:srgbClr val="C00000"/>
        </a:solidFill>
      </dgm:spPr>
    </dgm:pt>
    <dgm:pt modelId="{D66D8321-71C2-4909-B5C6-5D9203422275}" type="pres">
      <dgm:prSet presAssocID="{BFA30F70-064A-4BE9-A320-1C15ED40F9A1}" presName="spaceA" presStyleCnt="0"/>
      <dgm:spPr/>
    </dgm:pt>
    <dgm:pt modelId="{D0784113-34B1-4FEE-8DFE-4C03DD3A8809}" type="pres">
      <dgm:prSet presAssocID="{08ED0A6B-79C1-4DCB-9DB7-47D870500BF2}" presName="space" presStyleCnt="0"/>
      <dgm:spPr/>
    </dgm:pt>
    <dgm:pt modelId="{F509CACB-6511-42BB-A396-1384B6EE6D3A}" type="pres">
      <dgm:prSet presAssocID="{0156D7BD-2266-4F5E-8066-E82C54D55796}" presName="compositeB" presStyleCnt="0"/>
      <dgm:spPr/>
    </dgm:pt>
    <dgm:pt modelId="{09CF7885-448D-432C-8FCF-B5B397F57EF5}" type="pres">
      <dgm:prSet presAssocID="{0156D7BD-2266-4F5E-8066-E82C54D55796}" presName="textB" presStyleLbl="revTx" presStyleIdx="1" presStyleCnt="5">
        <dgm:presLayoutVars>
          <dgm:bulletEnabled val="1"/>
        </dgm:presLayoutVars>
      </dgm:prSet>
      <dgm:spPr/>
    </dgm:pt>
    <dgm:pt modelId="{2EE64BF3-181C-4020-8474-EDA759364BE0}" type="pres">
      <dgm:prSet presAssocID="{0156D7BD-2266-4F5E-8066-E82C54D55796}" presName="circleB" presStyleLbl="node1" presStyleIdx="1" presStyleCnt="5"/>
      <dgm:spPr>
        <a:solidFill>
          <a:schemeClr val="bg1">
            <a:lumMod val="50000"/>
          </a:schemeClr>
        </a:solidFill>
      </dgm:spPr>
    </dgm:pt>
    <dgm:pt modelId="{1C3A5748-F56F-4B51-8E99-D9B541DBB27F}" type="pres">
      <dgm:prSet presAssocID="{0156D7BD-2266-4F5E-8066-E82C54D55796}" presName="spaceB" presStyleCnt="0"/>
      <dgm:spPr/>
    </dgm:pt>
    <dgm:pt modelId="{683410ED-8EE7-437E-A4B9-FE9148A1355C}" type="pres">
      <dgm:prSet presAssocID="{BE963BCD-028F-4588-8966-EA422D1F79B3}" presName="space" presStyleCnt="0"/>
      <dgm:spPr/>
    </dgm:pt>
    <dgm:pt modelId="{C0DD690D-0FDE-447E-B56D-6CF58906F247}" type="pres">
      <dgm:prSet presAssocID="{9553C9A7-F652-4EC8-8704-8051FC0E5690}" presName="compositeA" presStyleCnt="0"/>
      <dgm:spPr/>
    </dgm:pt>
    <dgm:pt modelId="{CDC4B480-4E7B-49D3-BD55-D2010E6E214B}" type="pres">
      <dgm:prSet presAssocID="{9553C9A7-F652-4EC8-8704-8051FC0E5690}" presName="textA" presStyleLbl="revTx" presStyleIdx="2" presStyleCnt="5">
        <dgm:presLayoutVars>
          <dgm:bulletEnabled val="1"/>
        </dgm:presLayoutVars>
      </dgm:prSet>
      <dgm:spPr/>
    </dgm:pt>
    <dgm:pt modelId="{941B796E-6753-4E1E-968F-0E7BA6043040}" type="pres">
      <dgm:prSet presAssocID="{9553C9A7-F652-4EC8-8704-8051FC0E5690}" presName="circleA" presStyleLbl="node1" presStyleIdx="2" presStyleCnt="5"/>
      <dgm:spPr>
        <a:solidFill>
          <a:srgbClr val="0070C0"/>
        </a:solidFill>
      </dgm:spPr>
    </dgm:pt>
    <dgm:pt modelId="{ABB0F1D7-8383-4FF0-B7D0-22D960C789AF}" type="pres">
      <dgm:prSet presAssocID="{9553C9A7-F652-4EC8-8704-8051FC0E5690}" presName="spaceA" presStyleCnt="0"/>
      <dgm:spPr/>
    </dgm:pt>
    <dgm:pt modelId="{D919E588-B653-48F8-B005-5C8416F0FF43}" type="pres">
      <dgm:prSet presAssocID="{1297230E-0BA8-4481-A682-E6EF60E26FEE}" presName="space" presStyleCnt="0"/>
      <dgm:spPr/>
    </dgm:pt>
    <dgm:pt modelId="{14432C79-CBCF-4199-A7CF-77456CFD34C8}" type="pres">
      <dgm:prSet presAssocID="{62B60F1B-80BD-4FFC-BEC4-064F53FB2959}" presName="compositeB" presStyleCnt="0"/>
      <dgm:spPr/>
    </dgm:pt>
    <dgm:pt modelId="{7EAE8CFB-F777-4803-A261-CCADA6493067}" type="pres">
      <dgm:prSet presAssocID="{62B60F1B-80BD-4FFC-BEC4-064F53FB2959}" presName="textB" presStyleLbl="revTx" presStyleIdx="3" presStyleCnt="5">
        <dgm:presLayoutVars>
          <dgm:bulletEnabled val="1"/>
        </dgm:presLayoutVars>
      </dgm:prSet>
      <dgm:spPr/>
    </dgm:pt>
    <dgm:pt modelId="{F3B06348-2B74-4086-9100-4486EE89B9D1}" type="pres">
      <dgm:prSet presAssocID="{62B60F1B-80BD-4FFC-BEC4-064F53FB2959}" presName="circleB" presStyleLbl="node1" presStyleIdx="3" presStyleCnt="5"/>
      <dgm:spPr>
        <a:solidFill>
          <a:schemeClr val="accent1">
            <a:lumMod val="50000"/>
          </a:schemeClr>
        </a:solidFill>
      </dgm:spPr>
    </dgm:pt>
    <dgm:pt modelId="{5B0804F9-8260-48AD-B0AB-9757685CEA40}" type="pres">
      <dgm:prSet presAssocID="{62B60F1B-80BD-4FFC-BEC4-064F53FB2959}" presName="spaceB" presStyleCnt="0"/>
      <dgm:spPr/>
    </dgm:pt>
    <dgm:pt modelId="{BEDBB11B-2668-4FE1-A984-1524E5F3FA74}" type="pres">
      <dgm:prSet presAssocID="{4FE4DA9B-3AB7-4061-84FC-339954531888}" presName="space" presStyleCnt="0"/>
      <dgm:spPr/>
    </dgm:pt>
    <dgm:pt modelId="{3BBC6A9B-043D-4138-8920-1A436430FF94}" type="pres">
      <dgm:prSet presAssocID="{4FA59163-5D39-4B01-8E40-A5A95522EE70}" presName="compositeA" presStyleCnt="0"/>
      <dgm:spPr/>
    </dgm:pt>
    <dgm:pt modelId="{F38B8F35-6F31-4387-9839-96889415E002}" type="pres">
      <dgm:prSet presAssocID="{4FA59163-5D39-4B01-8E40-A5A95522EE70}" presName="textA" presStyleLbl="revTx" presStyleIdx="4" presStyleCnt="5">
        <dgm:presLayoutVars>
          <dgm:bulletEnabled val="1"/>
        </dgm:presLayoutVars>
      </dgm:prSet>
      <dgm:spPr/>
    </dgm:pt>
    <dgm:pt modelId="{1A5701AE-4A90-4A82-9B5B-7F211351FD43}" type="pres">
      <dgm:prSet presAssocID="{4FA59163-5D39-4B01-8E40-A5A95522EE70}" presName="circleA" presStyleLbl="node1" presStyleIdx="4" presStyleCnt="5"/>
      <dgm:spPr/>
    </dgm:pt>
    <dgm:pt modelId="{8310D3EF-0412-4B94-ADE3-A84503E82890}" type="pres">
      <dgm:prSet presAssocID="{4FA59163-5D39-4B01-8E40-A5A95522EE70}" presName="spaceA" presStyleCnt="0"/>
      <dgm:spPr/>
    </dgm:pt>
  </dgm:ptLst>
  <dgm:cxnLst>
    <dgm:cxn modelId="{15756D10-462D-4F7F-B5B1-BAF22738E991}" type="presOf" srcId="{62B60F1B-80BD-4FFC-BEC4-064F53FB2959}" destId="{7EAE8CFB-F777-4803-A261-CCADA6493067}" srcOrd="0" destOrd="0" presId="urn:microsoft.com/office/officeart/2005/8/layout/hProcess11"/>
    <dgm:cxn modelId="{F3E69C5D-8009-4D8A-928E-3CA2EFC418BF}" srcId="{0EEA585D-83FE-4D09-8097-2383CC9D319B}" destId="{BFA30F70-064A-4BE9-A320-1C15ED40F9A1}" srcOrd="0" destOrd="0" parTransId="{2E514635-5DBD-45D1-8B1E-C344440D4001}" sibTransId="{08ED0A6B-79C1-4DCB-9DB7-47D870500BF2}"/>
    <dgm:cxn modelId="{0D84B147-8ECE-4EF4-9787-DD702B9A49F0}" type="presOf" srcId="{BFA30F70-064A-4BE9-A320-1C15ED40F9A1}" destId="{C779D24F-EA78-4740-996B-057CB8A725C7}" srcOrd="0" destOrd="0" presId="urn:microsoft.com/office/officeart/2005/8/layout/hProcess11"/>
    <dgm:cxn modelId="{B734344B-6464-4C75-A7B5-9749D7DA893F}" srcId="{0EEA585D-83FE-4D09-8097-2383CC9D319B}" destId="{0156D7BD-2266-4F5E-8066-E82C54D55796}" srcOrd="1" destOrd="0" parTransId="{65B4EB9D-F5EB-49E7-8BAF-765EEBF4592D}" sibTransId="{BE963BCD-028F-4588-8966-EA422D1F79B3}"/>
    <dgm:cxn modelId="{2729FEA1-9017-429F-981F-879C72FCC282}" type="presOf" srcId="{4FA59163-5D39-4B01-8E40-A5A95522EE70}" destId="{F38B8F35-6F31-4387-9839-96889415E002}" srcOrd="0" destOrd="0" presId="urn:microsoft.com/office/officeart/2005/8/layout/hProcess11"/>
    <dgm:cxn modelId="{821A6DC2-B0D0-4B98-B53D-36ECA048D49B}" type="presOf" srcId="{0EEA585D-83FE-4D09-8097-2383CC9D319B}" destId="{10E1800D-B87B-475B-B0E0-091281FC4678}" srcOrd="0" destOrd="0" presId="urn:microsoft.com/office/officeart/2005/8/layout/hProcess11"/>
    <dgm:cxn modelId="{3E106DD5-B237-4063-97F2-A45A0A830189}" srcId="{0EEA585D-83FE-4D09-8097-2383CC9D319B}" destId="{4FA59163-5D39-4B01-8E40-A5A95522EE70}" srcOrd="4" destOrd="0" parTransId="{5DF85F7E-4BB3-490A-B997-3E7E6D22D284}" sibTransId="{66FB83D7-D18D-436B-87FE-BCA47D51234A}"/>
    <dgm:cxn modelId="{2BEC79D6-0573-48A5-8212-8D232C3AE316}" srcId="{0EEA585D-83FE-4D09-8097-2383CC9D319B}" destId="{62B60F1B-80BD-4FFC-BEC4-064F53FB2959}" srcOrd="3" destOrd="0" parTransId="{2AAA4E25-8617-454D-94FE-191C89DEC386}" sibTransId="{4FE4DA9B-3AB7-4061-84FC-339954531888}"/>
    <dgm:cxn modelId="{4841D3E6-3EEA-4FAC-BD4E-84F22B83CDA9}" srcId="{0EEA585D-83FE-4D09-8097-2383CC9D319B}" destId="{9553C9A7-F652-4EC8-8704-8051FC0E5690}" srcOrd="2" destOrd="0" parTransId="{DCB6E8B6-E188-4D03-9E5D-E57C69B04F51}" sibTransId="{1297230E-0BA8-4481-A682-E6EF60E26FEE}"/>
    <dgm:cxn modelId="{5AFD23FA-EA2B-4D43-A9A4-8892CDECDDDC}" type="presOf" srcId="{0156D7BD-2266-4F5E-8066-E82C54D55796}" destId="{09CF7885-448D-432C-8FCF-B5B397F57EF5}" srcOrd="0" destOrd="0" presId="urn:microsoft.com/office/officeart/2005/8/layout/hProcess11"/>
    <dgm:cxn modelId="{42B2D7FE-1F80-42FC-B4F3-B64DE87489F7}" type="presOf" srcId="{9553C9A7-F652-4EC8-8704-8051FC0E5690}" destId="{CDC4B480-4E7B-49D3-BD55-D2010E6E214B}" srcOrd="0" destOrd="0" presId="urn:microsoft.com/office/officeart/2005/8/layout/hProcess11"/>
    <dgm:cxn modelId="{9C235200-597A-4370-86E1-64EE57C7981E}" type="presParOf" srcId="{10E1800D-B87B-475B-B0E0-091281FC4678}" destId="{76D0240C-A94D-4533-9F29-94AC25FF5833}" srcOrd="0" destOrd="0" presId="urn:microsoft.com/office/officeart/2005/8/layout/hProcess11"/>
    <dgm:cxn modelId="{88FD6327-2C8E-4160-B952-1E72796C0856}" type="presParOf" srcId="{10E1800D-B87B-475B-B0E0-091281FC4678}" destId="{A7D7C15F-CB05-4505-806E-AE63E6E857CD}" srcOrd="1" destOrd="0" presId="urn:microsoft.com/office/officeart/2005/8/layout/hProcess11"/>
    <dgm:cxn modelId="{5DC3BBBB-2D5E-4FA5-8FEC-D290453FC155}" type="presParOf" srcId="{A7D7C15F-CB05-4505-806E-AE63E6E857CD}" destId="{9F26791A-120A-4495-A1C6-A9632EE344D7}" srcOrd="0" destOrd="0" presId="urn:microsoft.com/office/officeart/2005/8/layout/hProcess11"/>
    <dgm:cxn modelId="{2B7638E2-25BC-484C-84A7-AC8BA268477A}" type="presParOf" srcId="{9F26791A-120A-4495-A1C6-A9632EE344D7}" destId="{C779D24F-EA78-4740-996B-057CB8A725C7}" srcOrd="0" destOrd="0" presId="urn:microsoft.com/office/officeart/2005/8/layout/hProcess11"/>
    <dgm:cxn modelId="{5F59F7C8-ACBD-4F2D-B6EF-19816E21616F}" type="presParOf" srcId="{9F26791A-120A-4495-A1C6-A9632EE344D7}" destId="{E427560F-62D0-4A6A-8F73-8037668C5592}" srcOrd="1" destOrd="0" presId="urn:microsoft.com/office/officeart/2005/8/layout/hProcess11"/>
    <dgm:cxn modelId="{10691A21-875A-41EA-85CB-D19B285BBD6E}" type="presParOf" srcId="{9F26791A-120A-4495-A1C6-A9632EE344D7}" destId="{D66D8321-71C2-4909-B5C6-5D9203422275}" srcOrd="2" destOrd="0" presId="urn:microsoft.com/office/officeart/2005/8/layout/hProcess11"/>
    <dgm:cxn modelId="{7B65A850-1E38-4A44-AFC3-81510F02E1B3}" type="presParOf" srcId="{A7D7C15F-CB05-4505-806E-AE63E6E857CD}" destId="{D0784113-34B1-4FEE-8DFE-4C03DD3A8809}" srcOrd="1" destOrd="0" presId="urn:microsoft.com/office/officeart/2005/8/layout/hProcess11"/>
    <dgm:cxn modelId="{606B0F49-A23A-4749-83B9-7B723D7B6EAC}" type="presParOf" srcId="{A7D7C15F-CB05-4505-806E-AE63E6E857CD}" destId="{F509CACB-6511-42BB-A396-1384B6EE6D3A}" srcOrd="2" destOrd="0" presId="urn:microsoft.com/office/officeart/2005/8/layout/hProcess11"/>
    <dgm:cxn modelId="{87DD2EEE-B87D-4498-A316-D328253A18CA}" type="presParOf" srcId="{F509CACB-6511-42BB-A396-1384B6EE6D3A}" destId="{09CF7885-448D-432C-8FCF-B5B397F57EF5}" srcOrd="0" destOrd="0" presId="urn:microsoft.com/office/officeart/2005/8/layout/hProcess11"/>
    <dgm:cxn modelId="{57DD43AE-D767-4C95-B06B-C729472937C9}" type="presParOf" srcId="{F509CACB-6511-42BB-A396-1384B6EE6D3A}" destId="{2EE64BF3-181C-4020-8474-EDA759364BE0}" srcOrd="1" destOrd="0" presId="urn:microsoft.com/office/officeart/2005/8/layout/hProcess11"/>
    <dgm:cxn modelId="{758A0C0D-5899-44FA-B1B2-CCCDC6758938}" type="presParOf" srcId="{F509CACB-6511-42BB-A396-1384B6EE6D3A}" destId="{1C3A5748-F56F-4B51-8E99-D9B541DBB27F}" srcOrd="2" destOrd="0" presId="urn:microsoft.com/office/officeart/2005/8/layout/hProcess11"/>
    <dgm:cxn modelId="{4925B3E7-E1C8-4F1A-A400-BB2D4CBD4DB8}" type="presParOf" srcId="{A7D7C15F-CB05-4505-806E-AE63E6E857CD}" destId="{683410ED-8EE7-437E-A4B9-FE9148A1355C}" srcOrd="3" destOrd="0" presId="urn:microsoft.com/office/officeart/2005/8/layout/hProcess11"/>
    <dgm:cxn modelId="{294F59EB-92DD-4CD6-8B58-1133AC2B38B4}" type="presParOf" srcId="{A7D7C15F-CB05-4505-806E-AE63E6E857CD}" destId="{C0DD690D-0FDE-447E-B56D-6CF58906F247}" srcOrd="4" destOrd="0" presId="urn:microsoft.com/office/officeart/2005/8/layout/hProcess11"/>
    <dgm:cxn modelId="{29A13D68-D2ED-44F8-BCAD-6482A3CE3CC1}" type="presParOf" srcId="{C0DD690D-0FDE-447E-B56D-6CF58906F247}" destId="{CDC4B480-4E7B-49D3-BD55-D2010E6E214B}" srcOrd="0" destOrd="0" presId="urn:microsoft.com/office/officeart/2005/8/layout/hProcess11"/>
    <dgm:cxn modelId="{2213A910-D001-4985-93BE-1536E6769E14}" type="presParOf" srcId="{C0DD690D-0FDE-447E-B56D-6CF58906F247}" destId="{941B796E-6753-4E1E-968F-0E7BA6043040}" srcOrd="1" destOrd="0" presId="urn:microsoft.com/office/officeart/2005/8/layout/hProcess11"/>
    <dgm:cxn modelId="{0A0B148E-219C-462E-949A-FE2B26D7BC96}" type="presParOf" srcId="{C0DD690D-0FDE-447E-B56D-6CF58906F247}" destId="{ABB0F1D7-8383-4FF0-B7D0-22D960C789AF}" srcOrd="2" destOrd="0" presId="urn:microsoft.com/office/officeart/2005/8/layout/hProcess11"/>
    <dgm:cxn modelId="{964C3EA2-6A43-4E22-B65D-A5651F7E6E40}" type="presParOf" srcId="{A7D7C15F-CB05-4505-806E-AE63E6E857CD}" destId="{D919E588-B653-48F8-B005-5C8416F0FF43}" srcOrd="5" destOrd="0" presId="urn:microsoft.com/office/officeart/2005/8/layout/hProcess11"/>
    <dgm:cxn modelId="{EC5B083D-4195-4540-B1B1-BB4BFA960DAD}" type="presParOf" srcId="{A7D7C15F-CB05-4505-806E-AE63E6E857CD}" destId="{14432C79-CBCF-4199-A7CF-77456CFD34C8}" srcOrd="6" destOrd="0" presId="urn:microsoft.com/office/officeart/2005/8/layout/hProcess11"/>
    <dgm:cxn modelId="{2F2CF14B-2D32-47A6-BBB5-7D62DF085A60}" type="presParOf" srcId="{14432C79-CBCF-4199-A7CF-77456CFD34C8}" destId="{7EAE8CFB-F777-4803-A261-CCADA6493067}" srcOrd="0" destOrd="0" presId="urn:microsoft.com/office/officeart/2005/8/layout/hProcess11"/>
    <dgm:cxn modelId="{9B89B53A-B7F5-4028-A467-193650D84E55}" type="presParOf" srcId="{14432C79-CBCF-4199-A7CF-77456CFD34C8}" destId="{F3B06348-2B74-4086-9100-4486EE89B9D1}" srcOrd="1" destOrd="0" presId="urn:microsoft.com/office/officeart/2005/8/layout/hProcess11"/>
    <dgm:cxn modelId="{0174C36B-04B2-45BE-9266-0372CD264B57}" type="presParOf" srcId="{14432C79-CBCF-4199-A7CF-77456CFD34C8}" destId="{5B0804F9-8260-48AD-B0AB-9757685CEA40}" srcOrd="2" destOrd="0" presId="urn:microsoft.com/office/officeart/2005/8/layout/hProcess11"/>
    <dgm:cxn modelId="{9A15FDD9-8A6F-44F3-907C-F2A89D4A4B45}" type="presParOf" srcId="{A7D7C15F-CB05-4505-806E-AE63E6E857CD}" destId="{BEDBB11B-2668-4FE1-A984-1524E5F3FA74}" srcOrd="7" destOrd="0" presId="urn:microsoft.com/office/officeart/2005/8/layout/hProcess11"/>
    <dgm:cxn modelId="{1E976941-568D-4CFE-945D-865EA38D892B}" type="presParOf" srcId="{A7D7C15F-CB05-4505-806E-AE63E6E857CD}" destId="{3BBC6A9B-043D-4138-8920-1A436430FF94}" srcOrd="8" destOrd="0" presId="urn:microsoft.com/office/officeart/2005/8/layout/hProcess11"/>
    <dgm:cxn modelId="{2FAC0421-B832-47AE-8D75-083618870A63}" type="presParOf" srcId="{3BBC6A9B-043D-4138-8920-1A436430FF94}" destId="{F38B8F35-6F31-4387-9839-96889415E002}" srcOrd="0" destOrd="0" presId="urn:microsoft.com/office/officeart/2005/8/layout/hProcess11"/>
    <dgm:cxn modelId="{683CD782-13C0-4414-BA7D-141DD18FBE90}" type="presParOf" srcId="{3BBC6A9B-043D-4138-8920-1A436430FF94}" destId="{1A5701AE-4A90-4A82-9B5B-7F211351FD43}" srcOrd="1" destOrd="0" presId="urn:microsoft.com/office/officeart/2005/8/layout/hProcess11"/>
    <dgm:cxn modelId="{D7E6C2FA-2C70-48A4-955E-D1520A28002D}" type="presParOf" srcId="{3BBC6A9B-043D-4138-8920-1A436430FF94}" destId="{8310D3EF-0412-4B94-ADE3-A84503E8289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0EEA585D-83FE-4D09-8097-2383CC9D319B}" type="doc">
      <dgm:prSet loTypeId="urn:microsoft.com/office/officeart/2005/8/layout/hProcess11" loCatId="process" qsTypeId="urn:microsoft.com/office/officeart/2005/8/quickstyle/simple1" qsCatId="simple" csTypeId="urn:microsoft.com/office/officeart/2005/8/colors/colorful3" csCatId="colorful" phldr="1"/>
      <dgm:spPr/>
    </dgm:pt>
    <dgm:pt modelId="{BFA30F70-064A-4BE9-A320-1C15ED40F9A1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başvurusu</a:t>
          </a:r>
        </a:p>
      </dgm:t>
    </dgm:pt>
    <dgm:pt modelId="{2E514635-5DBD-45D1-8B1E-C344440D4001}" type="parTrans" cxnId="{F3E69C5D-8009-4D8A-928E-3CA2EFC418BF}">
      <dgm:prSet/>
      <dgm:spPr/>
      <dgm:t>
        <a:bodyPr/>
        <a:lstStyle/>
        <a:p>
          <a:endParaRPr lang="tr-TR"/>
        </a:p>
      </dgm:t>
    </dgm:pt>
    <dgm:pt modelId="{08ED0A6B-79C1-4DCB-9DB7-47D870500BF2}" type="sibTrans" cxnId="{F3E69C5D-8009-4D8A-928E-3CA2EFC418BF}">
      <dgm:prSet/>
      <dgm:spPr/>
      <dgm:t>
        <a:bodyPr/>
        <a:lstStyle/>
        <a:p>
          <a:endParaRPr lang="tr-TR"/>
        </a:p>
      </dgm:t>
    </dgm:pt>
    <dgm:pt modelId="{0156D7BD-2266-4F5E-8066-E82C54D55796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tespiti</a:t>
          </a:r>
        </a:p>
      </dgm:t>
    </dgm:pt>
    <dgm:pt modelId="{65B4EB9D-F5EB-49E7-8BAF-765EEBF4592D}" type="parTrans" cxnId="{B734344B-6464-4C75-A7B5-9749D7DA893F}">
      <dgm:prSet/>
      <dgm:spPr/>
      <dgm:t>
        <a:bodyPr/>
        <a:lstStyle/>
        <a:p>
          <a:endParaRPr lang="tr-TR"/>
        </a:p>
      </dgm:t>
    </dgm:pt>
    <dgm:pt modelId="{BE963BCD-028F-4588-8966-EA422D1F79B3}" type="sibTrans" cxnId="{B734344B-6464-4C75-A7B5-9749D7DA893F}">
      <dgm:prSet/>
      <dgm:spPr/>
      <dgm:t>
        <a:bodyPr/>
        <a:lstStyle/>
        <a:p>
          <a:endParaRPr lang="tr-TR"/>
        </a:p>
      </dgm:t>
    </dgm:pt>
    <dgm:pt modelId="{9553C9A7-F652-4EC8-8704-8051FC0E5690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Yetki tespit yazısı</a:t>
          </a:r>
        </a:p>
      </dgm:t>
    </dgm:pt>
    <dgm:pt modelId="{DCB6E8B6-E188-4D03-9E5D-E57C69B04F51}" type="parTrans" cxnId="{4841D3E6-3EEA-4FAC-BD4E-84F22B83CDA9}">
      <dgm:prSet/>
      <dgm:spPr/>
      <dgm:t>
        <a:bodyPr/>
        <a:lstStyle/>
        <a:p>
          <a:endParaRPr lang="tr-TR"/>
        </a:p>
      </dgm:t>
    </dgm:pt>
    <dgm:pt modelId="{1297230E-0BA8-4481-A682-E6EF60E26FEE}" type="sibTrans" cxnId="{4841D3E6-3EEA-4FAC-BD4E-84F22B83CDA9}">
      <dgm:prSet/>
      <dgm:spPr/>
      <dgm:t>
        <a:bodyPr/>
        <a:lstStyle/>
        <a:p>
          <a:endParaRPr lang="tr-TR"/>
        </a:p>
      </dgm:t>
    </dgm:pt>
    <dgm:pt modelId="{62B60F1B-80BD-4FFC-BEC4-064F53FB2959}">
      <dgm:prSet phldrT="[Metin]"/>
      <dgm:spPr/>
      <dgm:t>
        <a:bodyPr/>
        <a:lstStyle/>
        <a:p>
          <a:r>
            <a:rPr lang="tr-TR" dirty="0">
              <a:latin typeface="Garamond" panose="02020404030301010803" pitchFamily="18" charset="0"/>
            </a:rPr>
            <a:t>İtiraz süresi</a:t>
          </a:r>
        </a:p>
      </dgm:t>
    </dgm:pt>
    <dgm:pt modelId="{2AAA4E25-8617-454D-94FE-191C89DEC386}" type="parTrans" cxnId="{2BEC79D6-0573-48A5-8212-8D232C3AE316}">
      <dgm:prSet/>
      <dgm:spPr/>
      <dgm:t>
        <a:bodyPr/>
        <a:lstStyle/>
        <a:p>
          <a:endParaRPr lang="tr-TR"/>
        </a:p>
      </dgm:t>
    </dgm:pt>
    <dgm:pt modelId="{4FE4DA9B-3AB7-4061-84FC-339954531888}" type="sibTrans" cxnId="{2BEC79D6-0573-48A5-8212-8D232C3AE316}">
      <dgm:prSet/>
      <dgm:spPr/>
      <dgm:t>
        <a:bodyPr/>
        <a:lstStyle/>
        <a:p>
          <a:endParaRPr lang="tr-TR"/>
        </a:p>
      </dgm:t>
    </dgm:pt>
    <dgm:pt modelId="{4FA59163-5D39-4B01-8E40-A5A95522EE70}">
      <dgm:prSet phldrT="[Metin]"/>
      <dgm:spPr>
        <a:solidFill>
          <a:schemeClr val="accent4">
            <a:lumMod val="60000"/>
            <a:lumOff val="40000"/>
          </a:schemeClr>
        </a:solidFill>
      </dgm:spPr>
      <dgm:t>
        <a:bodyPr anchor="ctr"/>
        <a:lstStyle/>
        <a:p>
          <a:r>
            <a:rPr lang="tr-TR" b="1" dirty="0">
              <a:solidFill>
                <a:srgbClr val="C00000"/>
              </a:solidFill>
              <a:latin typeface="Garamond" panose="02020404030301010803" pitchFamily="18" charset="0"/>
            </a:rPr>
            <a:t>Yetki belgesi</a:t>
          </a:r>
        </a:p>
      </dgm:t>
    </dgm:pt>
    <dgm:pt modelId="{5DF85F7E-4BB3-490A-B997-3E7E6D22D284}" type="parTrans" cxnId="{3E106DD5-B237-4063-97F2-A45A0A830189}">
      <dgm:prSet/>
      <dgm:spPr/>
      <dgm:t>
        <a:bodyPr/>
        <a:lstStyle/>
        <a:p>
          <a:endParaRPr lang="tr-TR"/>
        </a:p>
      </dgm:t>
    </dgm:pt>
    <dgm:pt modelId="{66FB83D7-D18D-436B-87FE-BCA47D51234A}" type="sibTrans" cxnId="{3E106DD5-B237-4063-97F2-A45A0A830189}">
      <dgm:prSet/>
      <dgm:spPr/>
      <dgm:t>
        <a:bodyPr/>
        <a:lstStyle/>
        <a:p>
          <a:endParaRPr lang="tr-TR"/>
        </a:p>
      </dgm:t>
    </dgm:pt>
    <dgm:pt modelId="{10E1800D-B87B-475B-B0E0-091281FC4678}" type="pres">
      <dgm:prSet presAssocID="{0EEA585D-83FE-4D09-8097-2383CC9D319B}" presName="Name0" presStyleCnt="0">
        <dgm:presLayoutVars>
          <dgm:dir/>
          <dgm:resizeHandles val="exact"/>
        </dgm:presLayoutVars>
      </dgm:prSet>
      <dgm:spPr/>
    </dgm:pt>
    <dgm:pt modelId="{76D0240C-A94D-4533-9F29-94AC25FF5833}" type="pres">
      <dgm:prSet presAssocID="{0EEA585D-83FE-4D09-8097-2383CC9D319B}" presName="arrow" presStyleLbl="bgShp" presStyleIdx="0" presStyleCnt="1"/>
      <dgm:spPr/>
    </dgm:pt>
    <dgm:pt modelId="{A7D7C15F-CB05-4505-806E-AE63E6E857CD}" type="pres">
      <dgm:prSet presAssocID="{0EEA585D-83FE-4D09-8097-2383CC9D319B}" presName="points" presStyleCnt="0"/>
      <dgm:spPr/>
    </dgm:pt>
    <dgm:pt modelId="{9F26791A-120A-4495-A1C6-A9632EE344D7}" type="pres">
      <dgm:prSet presAssocID="{BFA30F70-064A-4BE9-A320-1C15ED40F9A1}" presName="compositeA" presStyleCnt="0"/>
      <dgm:spPr/>
    </dgm:pt>
    <dgm:pt modelId="{C779D24F-EA78-4740-996B-057CB8A725C7}" type="pres">
      <dgm:prSet presAssocID="{BFA30F70-064A-4BE9-A320-1C15ED40F9A1}" presName="textA" presStyleLbl="revTx" presStyleIdx="0" presStyleCnt="5">
        <dgm:presLayoutVars>
          <dgm:bulletEnabled val="1"/>
        </dgm:presLayoutVars>
      </dgm:prSet>
      <dgm:spPr/>
    </dgm:pt>
    <dgm:pt modelId="{E427560F-62D0-4A6A-8F73-8037668C5592}" type="pres">
      <dgm:prSet presAssocID="{BFA30F70-064A-4BE9-A320-1C15ED40F9A1}" presName="circleA" presStyleLbl="node1" presStyleIdx="0" presStyleCnt="5"/>
      <dgm:spPr>
        <a:solidFill>
          <a:srgbClr val="C00000"/>
        </a:solidFill>
      </dgm:spPr>
    </dgm:pt>
    <dgm:pt modelId="{D66D8321-71C2-4909-B5C6-5D9203422275}" type="pres">
      <dgm:prSet presAssocID="{BFA30F70-064A-4BE9-A320-1C15ED40F9A1}" presName="spaceA" presStyleCnt="0"/>
      <dgm:spPr/>
    </dgm:pt>
    <dgm:pt modelId="{D0784113-34B1-4FEE-8DFE-4C03DD3A8809}" type="pres">
      <dgm:prSet presAssocID="{08ED0A6B-79C1-4DCB-9DB7-47D870500BF2}" presName="space" presStyleCnt="0"/>
      <dgm:spPr/>
    </dgm:pt>
    <dgm:pt modelId="{F509CACB-6511-42BB-A396-1384B6EE6D3A}" type="pres">
      <dgm:prSet presAssocID="{0156D7BD-2266-4F5E-8066-E82C54D55796}" presName="compositeB" presStyleCnt="0"/>
      <dgm:spPr/>
    </dgm:pt>
    <dgm:pt modelId="{09CF7885-448D-432C-8FCF-B5B397F57EF5}" type="pres">
      <dgm:prSet presAssocID="{0156D7BD-2266-4F5E-8066-E82C54D55796}" presName="textB" presStyleLbl="revTx" presStyleIdx="1" presStyleCnt="5">
        <dgm:presLayoutVars>
          <dgm:bulletEnabled val="1"/>
        </dgm:presLayoutVars>
      </dgm:prSet>
      <dgm:spPr/>
    </dgm:pt>
    <dgm:pt modelId="{2EE64BF3-181C-4020-8474-EDA759364BE0}" type="pres">
      <dgm:prSet presAssocID="{0156D7BD-2266-4F5E-8066-E82C54D55796}" presName="circleB" presStyleLbl="node1" presStyleIdx="1" presStyleCnt="5"/>
      <dgm:spPr>
        <a:solidFill>
          <a:schemeClr val="bg1">
            <a:lumMod val="50000"/>
          </a:schemeClr>
        </a:solidFill>
      </dgm:spPr>
    </dgm:pt>
    <dgm:pt modelId="{1C3A5748-F56F-4B51-8E99-D9B541DBB27F}" type="pres">
      <dgm:prSet presAssocID="{0156D7BD-2266-4F5E-8066-E82C54D55796}" presName="spaceB" presStyleCnt="0"/>
      <dgm:spPr/>
    </dgm:pt>
    <dgm:pt modelId="{683410ED-8EE7-437E-A4B9-FE9148A1355C}" type="pres">
      <dgm:prSet presAssocID="{BE963BCD-028F-4588-8966-EA422D1F79B3}" presName="space" presStyleCnt="0"/>
      <dgm:spPr/>
    </dgm:pt>
    <dgm:pt modelId="{C0DD690D-0FDE-447E-B56D-6CF58906F247}" type="pres">
      <dgm:prSet presAssocID="{9553C9A7-F652-4EC8-8704-8051FC0E5690}" presName="compositeA" presStyleCnt="0"/>
      <dgm:spPr/>
    </dgm:pt>
    <dgm:pt modelId="{CDC4B480-4E7B-49D3-BD55-D2010E6E214B}" type="pres">
      <dgm:prSet presAssocID="{9553C9A7-F652-4EC8-8704-8051FC0E5690}" presName="textA" presStyleLbl="revTx" presStyleIdx="2" presStyleCnt="5">
        <dgm:presLayoutVars>
          <dgm:bulletEnabled val="1"/>
        </dgm:presLayoutVars>
      </dgm:prSet>
      <dgm:spPr/>
    </dgm:pt>
    <dgm:pt modelId="{941B796E-6753-4E1E-968F-0E7BA6043040}" type="pres">
      <dgm:prSet presAssocID="{9553C9A7-F652-4EC8-8704-8051FC0E5690}" presName="circleA" presStyleLbl="node1" presStyleIdx="2" presStyleCnt="5"/>
      <dgm:spPr>
        <a:solidFill>
          <a:srgbClr val="00B0F0"/>
        </a:solidFill>
      </dgm:spPr>
    </dgm:pt>
    <dgm:pt modelId="{ABB0F1D7-8383-4FF0-B7D0-22D960C789AF}" type="pres">
      <dgm:prSet presAssocID="{9553C9A7-F652-4EC8-8704-8051FC0E5690}" presName="spaceA" presStyleCnt="0"/>
      <dgm:spPr/>
    </dgm:pt>
    <dgm:pt modelId="{D919E588-B653-48F8-B005-5C8416F0FF43}" type="pres">
      <dgm:prSet presAssocID="{1297230E-0BA8-4481-A682-E6EF60E26FEE}" presName="space" presStyleCnt="0"/>
      <dgm:spPr/>
    </dgm:pt>
    <dgm:pt modelId="{14432C79-CBCF-4199-A7CF-77456CFD34C8}" type="pres">
      <dgm:prSet presAssocID="{62B60F1B-80BD-4FFC-BEC4-064F53FB2959}" presName="compositeB" presStyleCnt="0"/>
      <dgm:spPr/>
    </dgm:pt>
    <dgm:pt modelId="{7EAE8CFB-F777-4803-A261-CCADA6493067}" type="pres">
      <dgm:prSet presAssocID="{62B60F1B-80BD-4FFC-BEC4-064F53FB2959}" presName="textB" presStyleLbl="revTx" presStyleIdx="3" presStyleCnt="5">
        <dgm:presLayoutVars>
          <dgm:bulletEnabled val="1"/>
        </dgm:presLayoutVars>
      </dgm:prSet>
      <dgm:spPr/>
    </dgm:pt>
    <dgm:pt modelId="{F3B06348-2B74-4086-9100-4486EE89B9D1}" type="pres">
      <dgm:prSet presAssocID="{62B60F1B-80BD-4FFC-BEC4-064F53FB2959}" presName="circleB" presStyleLbl="node1" presStyleIdx="3" presStyleCnt="5"/>
      <dgm:spPr>
        <a:solidFill>
          <a:schemeClr val="accent1">
            <a:lumMod val="50000"/>
          </a:schemeClr>
        </a:solidFill>
      </dgm:spPr>
    </dgm:pt>
    <dgm:pt modelId="{5B0804F9-8260-48AD-B0AB-9757685CEA40}" type="pres">
      <dgm:prSet presAssocID="{62B60F1B-80BD-4FFC-BEC4-064F53FB2959}" presName="spaceB" presStyleCnt="0"/>
      <dgm:spPr/>
    </dgm:pt>
    <dgm:pt modelId="{BEDBB11B-2668-4FE1-A984-1524E5F3FA74}" type="pres">
      <dgm:prSet presAssocID="{4FE4DA9B-3AB7-4061-84FC-339954531888}" presName="space" presStyleCnt="0"/>
      <dgm:spPr/>
    </dgm:pt>
    <dgm:pt modelId="{3BBC6A9B-043D-4138-8920-1A436430FF94}" type="pres">
      <dgm:prSet presAssocID="{4FA59163-5D39-4B01-8E40-A5A95522EE70}" presName="compositeA" presStyleCnt="0"/>
      <dgm:spPr/>
    </dgm:pt>
    <dgm:pt modelId="{F38B8F35-6F31-4387-9839-96889415E002}" type="pres">
      <dgm:prSet presAssocID="{4FA59163-5D39-4B01-8E40-A5A95522EE70}" presName="textA" presStyleLbl="revTx" presStyleIdx="4" presStyleCnt="5">
        <dgm:presLayoutVars>
          <dgm:bulletEnabled val="1"/>
        </dgm:presLayoutVars>
      </dgm:prSet>
      <dgm:spPr/>
    </dgm:pt>
    <dgm:pt modelId="{1A5701AE-4A90-4A82-9B5B-7F211351FD43}" type="pres">
      <dgm:prSet presAssocID="{4FA59163-5D39-4B01-8E40-A5A95522EE70}" presName="circleA" presStyleLbl="node1" presStyleIdx="4" presStyleCnt="5"/>
      <dgm:spPr>
        <a:solidFill>
          <a:schemeClr val="accent4">
            <a:lumMod val="60000"/>
            <a:lumOff val="40000"/>
          </a:schemeClr>
        </a:solidFill>
      </dgm:spPr>
    </dgm:pt>
    <dgm:pt modelId="{8310D3EF-0412-4B94-ADE3-A84503E82890}" type="pres">
      <dgm:prSet presAssocID="{4FA59163-5D39-4B01-8E40-A5A95522EE70}" presName="spaceA" presStyleCnt="0"/>
      <dgm:spPr/>
    </dgm:pt>
  </dgm:ptLst>
  <dgm:cxnLst>
    <dgm:cxn modelId="{15756D10-462D-4F7F-B5B1-BAF22738E991}" type="presOf" srcId="{62B60F1B-80BD-4FFC-BEC4-064F53FB2959}" destId="{7EAE8CFB-F777-4803-A261-CCADA6493067}" srcOrd="0" destOrd="0" presId="urn:microsoft.com/office/officeart/2005/8/layout/hProcess11"/>
    <dgm:cxn modelId="{F3E69C5D-8009-4D8A-928E-3CA2EFC418BF}" srcId="{0EEA585D-83FE-4D09-8097-2383CC9D319B}" destId="{BFA30F70-064A-4BE9-A320-1C15ED40F9A1}" srcOrd="0" destOrd="0" parTransId="{2E514635-5DBD-45D1-8B1E-C344440D4001}" sibTransId="{08ED0A6B-79C1-4DCB-9DB7-47D870500BF2}"/>
    <dgm:cxn modelId="{0D84B147-8ECE-4EF4-9787-DD702B9A49F0}" type="presOf" srcId="{BFA30F70-064A-4BE9-A320-1C15ED40F9A1}" destId="{C779D24F-EA78-4740-996B-057CB8A725C7}" srcOrd="0" destOrd="0" presId="urn:microsoft.com/office/officeart/2005/8/layout/hProcess11"/>
    <dgm:cxn modelId="{B734344B-6464-4C75-A7B5-9749D7DA893F}" srcId="{0EEA585D-83FE-4D09-8097-2383CC9D319B}" destId="{0156D7BD-2266-4F5E-8066-E82C54D55796}" srcOrd="1" destOrd="0" parTransId="{65B4EB9D-F5EB-49E7-8BAF-765EEBF4592D}" sibTransId="{BE963BCD-028F-4588-8966-EA422D1F79B3}"/>
    <dgm:cxn modelId="{2729FEA1-9017-429F-981F-879C72FCC282}" type="presOf" srcId="{4FA59163-5D39-4B01-8E40-A5A95522EE70}" destId="{F38B8F35-6F31-4387-9839-96889415E002}" srcOrd="0" destOrd="0" presId="urn:microsoft.com/office/officeart/2005/8/layout/hProcess11"/>
    <dgm:cxn modelId="{821A6DC2-B0D0-4B98-B53D-36ECA048D49B}" type="presOf" srcId="{0EEA585D-83FE-4D09-8097-2383CC9D319B}" destId="{10E1800D-B87B-475B-B0E0-091281FC4678}" srcOrd="0" destOrd="0" presId="urn:microsoft.com/office/officeart/2005/8/layout/hProcess11"/>
    <dgm:cxn modelId="{3E106DD5-B237-4063-97F2-A45A0A830189}" srcId="{0EEA585D-83FE-4D09-8097-2383CC9D319B}" destId="{4FA59163-5D39-4B01-8E40-A5A95522EE70}" srcOrd="4" destOrd="0" parTransId="{5DF85F7E-4BB3-490A-B997-3E7E6D22D284}" sibTransId="{66FB83D7-D18D-436B-87FE-BCA47D51234A}"/>
    <dgm:cxn modelId="{2BEC79D6-0573-48A5-8212-8D232C3AE316}" srcId="{0EEA585D-83FE-4D09-8097-2383CC9D319B}" destId="{62B60F1B-80BD-4FFC-BEC4-064F53FB2959}" srcOrd="3" destOrd="0" parTransId="{2AAA4E25-8617-454D-94FE-191C89DEC386}" sibTransId="{4FE4DA9B-3AB7-4061-84FC-339954531888}"/>
    <dgm:cxn modelId="{4841D3E6-3EEA-4FAC-BD4E-84F22B83CDA9}" srcId="{0EEA585D-83FE-4D09-8097-2383CC9D319B}" destId="{9553C9A7-F652-4EC8-8704-8051FC0E5690}" srcOrd="2" destOrd="0" parTransId="{DCB6E8B6-E188-4D03-9E5D-E57C69B04F51}" sibTransId="{1297230E-0BA8-4481-A682-E6EF60E26FEE}"/>
    <dgm:cxn modelId="{5AFD23FA-EA2B-4D43-A9A4-8892CDECDDDC}" type="presOf" srcId="{0156D7BD-2266-4F5E-8066-E82C54D55796}" destId="{09CF7885-448D-432C-8FCF-B5B397F57EF5}" srcOrd="0" destOrd="0" presId="urn:microsoft.com/office/officeart/2005/8/layout/hProcess11"/>
    <dgm:cxn modelId="{42B2D7FE-1F80-42FC-B4F3-B64DE87489F7}" type="presOf" srcId="{9553C9A7-F652-4EC8-8704-8051FC0E5690}" destId="{CDC4B480-4E7B-49D3-BD55-D2010E6E214B}" srcOrd="0" destOrd="0" presId="urn:microsoft.com/office/officeart/2005/8/layout/hProcess11"/>
    <dgm:cxn modelId="{9C235200-597A-4370-86E1-64EE57C7981E}" type="presParOf" srcId="{10E1800D-B87B-475B-B0E0-091281FC4678}" destId="{76D0240C-A94D-4533-9F29-94AC25FF5833}" srcOrd="0" destOrd="0" presId="urn:microsoft.com/office/officeart/2005/8/layout/hProcess11"/>
    <dgm:cxn modelId="{88FD6327-2C8E-4160-B952-1E72796C0856}" type="presParOf" srcId="{10E1800D-B87B-475B-B0E0-091281FC4678}" destId="{A7D7C15F-CB05-4505-806E-AE63E6E857CD}" srcOrd="1" destOrd="0" presId="urn:microsoft.com/office/officeart/2005/8/layout/hProcess11"/>
    <dgm:cxn modelId="{5DC3BBBB-2D5E-4FA5-8FEC-D290453FC155}" type="presParOf" srcId="{A7D7C15F-CB05-4505-806E-AE63E6E857CD}" destId="{9F26791A-120A-4495-A1C6-A9632EE344D7}" srcOrd="0" destOrd="0" presId="urn:microsoft.com/office/officeart/2005/8/layout/hProcess11"/>
    <dgm:cxn modelId="{2B7638E2-25BC-484C-84A7-AC8BA268477A}" type="presParOf" srcId="{9F26791A-120A-4495-A1C6-A9632EE344D7}" destId="{C779D24F-EA78-4740-996B-057CB8A725C7}" srcOrd="0" destOrd="0" presId="urn:microsoft.com/office/officeart/2005/8/layout/hProcess11"/>
    <dgm:cxn modelId="{5F59F7C8-ACBD-4F2D-B6EF-19816E21616F}" type="presParOf" srcId="{9F26791A-120A-4495-A1C6-A9632EE344D7}" destId="{E427560F-62D0-4A6A-8F73-8037668C5592}" srcOrd="1" destOrd="0" presId="urn:microsoft.com/office/officeart/2005/8/layout/hProcess11"/>
    <dgm:cxn modelId="{10691A21-875A-41EA-85CB-D19B285BBD6E}" type="presParOf" srcId="{9F26791A-120A-4495-A1C6-A9632EE344D7}" destId="{D66D8321-71C2-4909-B5C6-5D9203422275}" srcOrd="2" destOrd="0" presId="urn:microsoft.com/office/officeart/2005/8/layout/hProcess11"/>
    <dgm:cxn modelId="{7B65A850-1E38-4A44-AFC3-81510F02E1B3}" type="presParOf" srcId="{A7D7C15F-CB05-4505-806E-AE63E6E857CD}" destId="{D0784113-34B1-4FEE-8DFE-4C03DD3A8809}" srcOrd="1" destOrd="0" presId="urn:microsoft.com/office/officeart/2005/8/layout/hProcess11"/>
    <dgm:cxn modelId="{606B0F49-A23A-4749-83B9-7B723D7B6EAC}" type="presParOf" srcId="{A7D7C15F-CB05-4505-806E-AE63E6E857CD}" destId="{F509CACB-6511-42BB-A396-1384B6EE6D3A}" srcOrd="2" destOrd="0" presId="urn:microsoft.com/office/officeart/2005/8/layout/hProcess11"/>
    <dgm:cxn modelId="{87DD2EEE-B87D-4498-A316-D328253A18CA}" type="presParOf" srcId="{F509CACB-6511-42BB-A396-1384B6EE6D3A}" destId="{09CF7885-448D-432C-8FCF-B5B397F57EF5}" srcOrd="0" destOrd="0" presId="urn:microsoft.com/office/officeart/2005/8/layout/hProcess11"/>
    <dgm:cxn modelId="{57DD43AE-D767-4C95-B06B-C729472937C9}" type="presParOf" srcId="{F509CACB-6511-42BB-A396-1384B6EE6D3A}" destId="{2EE64BF3-181C-4020-8474-EDA759364BE0}" srcOrd="1" destOrd="0" presId="urn:microsoft.com/office/officeart/2005/8/layout/hProcess11"/>
    <dgm:cxn modelId="{758A0C0D-5899-44FA-B1B2-CCCDC6758938}" type="presParOf" srcId="{F509CACB-6511-42BB-A396-1384B6EE6D3A}" destId="{1C3A5748-F56F-4B51-8E99-D9B541DBB27F}" srcOrd="2" destOrd="0" presId="urn:microsoft.com/office/officeart/2005/8/layout/hProcess11"/>
    <dgm:cxn modelId="{4925B3E7-E1C8-4F1A-A400-BB2D4CBD4DB8}" type="presParOf" srcId="{A7D7C15F-CB05-4505-806E-AE63E6E857CD}" destId="{683410ED-8EE7-437E-A4B9-FE9148A1355C}" srcOrd="3" destOrd="0" presId="urn:microsoft.com/office/officeart/2005/8/layout/hProcess11"/>
    <dgm:cxn modelId="{294F59EB-92DD-4CD6-8B58-1133AC2B38B4}" type="presParOf" srcId="{A7D7C15F-CB05-4505-806E-AE63E6E857CD}" destId="{C0DD690D-0FDE-447E-B56D-6CF58906F247}" srcOrd="4" destOrd="0" presId="urn:microsoft.com/office/officeart/2005/8/layout/hProcess11"/>
    <dgm:cxn modelId="{29A13D68-D2ED-44F8-BCAD-6482A3CE3CC1}" type="presParOf" srcId="{C0DD690D-0FDE-447E-B56D-6CF58906F247}" destId="{CDC4B480-4E7B-49D3-BD55-D2010E6E214B}" srcOrd="0" destOrd="0" presId="urn:microsoft.com/office/officeart/2005/8/layout/hProcess11"/>
    <dgm:cxn modelId="{2213A910-D001-4985-93BE-1536E6769E14}" type="presParOf" srcId="{C0DD690D-0FDE-447E-B56D-6CF58906F247}" destId="{941B796E-6753-4E1E-968F-0E7BA6043040}" srcOrd="1" destOrd="0" presId="urn:microsoft.com/office/officeart/2005/8/layout/hProcess11"/>
    <dgm:cxn modelId="{0A0B148E-219C-462E-949A-FE2B26D7BC96}" type="presParOf" srcId="{C0DD690D-0FDE-447E-B56D-6CF58906F247}" destId="{ABB0F1D7-8383-4FF0-B7D0-22D960C789AF}" srcOrd="2" destOrd="0" presId="urn:microsoft.com/office/officeart/2005/8/layout/hProcess11"/>
    <dgm:cxn modelId="{964C3EA2-6A43-4E22-B65D-A5651F7E6E40}" type="presParOf" srcId="{A7D7C15F-CB05-4505-806E-AE63E6E857CD}" destId="{D919E588-B653-48F8-B005-5C8416F0FF43}" srcOrd="5" destOrd="0" presId="urn:microsoft.com/office/officeart/2005/8/layout/hProcess11"/>
    <dgm:cxn modelId="{EC5B083D-4195-4540-B1B1-BB4BFA960DAD}" type="presParOf" srcId="{A7D7C15F-CB05-4505-806E-AE63E6E857CD}" destId="{14432C79-CBCF-4199-A7CF-77456CFD34C8}" srcOrd="6" destOrd="0" presId="urn:microsoft.com/office/officeart/2005/8/layout/hProcess11"/>
    <dgm:cxn modelId="{2F2CF14B-2D32-47A6-BBB5-7D62DF085A60}" type="presParOf" srcId="{14432C79-CBCF-4199-A7CF-77456CFD34C8}" destId="{7EAE8CFB-F777-4803-A261-CCADA6493067}" srcOrd="0" destOrd="0" presId="urn:microsoft.com/office/officeart/2005/8/layout/hProcess11"/>
    <dgm:cxn modelId="{9B89B53A-B7F5-4028-A467-193650D84E55}" type="presParOf" srcId="{14432C79-CBCF-4199-A7CF-77456CFD34C8}" destId="{F3B06348-2B74-4086-9100-4486EE89B9D1}" srcOrd="1" destOrd="0" presId="urn:microsoft.com/office/officeart/2005/8/layout/hProcess11"/>
    <dgm:cxn modelId="{0174C36B-04B2-45BE-9266-0372CD264B57}" type="presParOf" srcId="{14432C79-CBCF-4199-A7CF-77456CFD34C8}" destId="{5B0804F9-8260-48AD-B0AB-9757685CEA40}" srcOrd="2" destOrd="0" presId="urn:microsoft.com/office/officeart/2005/8/layout/hProcess11"/>
    <dgm:cxn modelId="{9A15FDD9-8A6F-44F3-907C-F2A89D4A4B45}" type="presParOf" srcId="{A7D7C15F-CB05-4505-806E-AE63E6E857CD}" destId="{BEDBB11B-2668-4FE1-A984-1524E5F3FA74}" srcOrd="7" destOrd="0" presId="urn:microsoft.com/office/officeart/2005/8/layout/hProcess11"/>
    <dgm:cxn modelId="{1E976941-568D-4CFE-945D-865EA38D892B}" type="presParOf" srcId="{A7D7C15F-CB05-4505-806E-AE63E6E857CD}" destId="{3BBC6A9B-043D-4138-8920-1A436430FF94}" srcOrd="8" destOrd="0" presId="urn:microsoft.com/office/officeart/2005/8/layout/hProcess11"/>
    <dgm:cxn modelId="{2FAC0421-B832-47AE-8D75-083618870A63}" type="presParOf" srcId="{3BBC6A9B-043D-4138-8920-1A436430FF94}" destId="{F38B8F35-6F31-4387-9839-96889415E002}" srcOrd="0" destOrd="0" presId="urn:microsoft.com/office/officeart/2005/8/layout/hProcess11"/>
    <dgm:cxn modelId="{683CD782-13C0-4414-BA7D-141DD18FBE90}" type="presParOf" srcId="{3BBC6A9B-043D-4138-8920-1A436430FF94}" destId="{1A5701AE-4A90-4A82-9B5B-7F211351FD43}" srcOrd="1" destOrd="0" presId="urn:microsoft.com/office/officeart/2005/8/layout/hProcess11"/>
    <dgm:cxn modelId="{D7E6C2FA-2C70-48A4-955E-D1520A28002D}" type="presParOf" srcId="{3BBC6A9B-043D-4138-8920-1A436430FF94}" destId="{8310D3EF-0412-4B94-ADE3-A84503E82890}" srcOrd="2" destOrd="0" presId="urn:microsoft.com/office/officeart/2005/8/layout/hProcess1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55CC91-1E2C-4EBE-9108-14D7C32B4742}">
      <dsp:nvSpPr>
        <dsp:cNvPr id="0" name=""/>
        <dsp:cNvSpPr/>
      </dsp:nvSpPr>
      <dsp:spPr>
        <a:xfrm rot="10800000">
          <a:off x="1761338" y="11754"/>
          <a:ext cx="6992873" cy="1147293"/>
        </a:xfrm>
        <a:prstGeom prst="homePlat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5925" tIns="114300" rIns="21336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kern="1200" dirty="0">
              <a:solidFill>
                <a:schemeClr val="tx1"/>
              </a:solidFill>
              <a:latin typeface="Garamond" panose="02020404030301010803" pitchFamily="18" charset="0"/>
            </a:rPr>
            <a:t>Kapsam Dışı Personel</a:t>
          </a:r>
        </a:p>
      </dsp:txBody>
      <dsp:txXfrm rot="10800000">
        <a:off x="2048161" y="11754"/>
        <a:ext cx="6706050" cy="1147293"/>
      </dsp:txXfrm>
    </dsp:sp>
    <dsp:sp modelId="{0A64ADFC-D265-40E1-B379-062E342ADAA8}">
      <dsp:nvSpPr>
        <dsp:cNvPr id="0" name=""/>
        <dsp:cNvSpPr/>
      </dsp:nvSpPr>
      <dsp:spPr>
        <a:xfrm>
          <a:off x="1474539" y="1922"/>
          <a:ext cx="1147293" cy="1147293"/>
        </a:xfrm>
        <a:prstGeom prst="ellipse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565142E-8E79-4A87-AFB7-C4042E863991}">
      <dsp:nvSpPr>
        <dsp:cNvPr id="0" name=""/>
        <dsp:cNvSpPr/>
      </dsp:nvSpPr>
      <dsp:spPr>
        <a:xfrm rot="10800000">
          <a:off x="2048186" y="1484343"/>
          <a:ext cx="6992873" cy="1147293"/>
        </a:xfrm>
        <a:prstGeom prst="homePlate">
          <a:avLst/>
        </a:prstGeom>
        <a:solidFill>
          <a:schemeClr val="accent3">
            <a:hueOff val="1355300"/>
            <a:satOff val="50000"/>
            <a:lumOff val="-7353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5925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>
              <a:solidFill>
                <a:schemeClr val="tx1"/>
              </a:solidFill>
              <a:latin typeface="Garamond" panose="02020404030301010803" pitchFamily="18" charset="0"/>
            </a:rPr>
            <a:t>İşveren Vekilleri ve Toplu İş Sözleşmesine İşvereni Temsilen Katılanlar</a:t>
          </a:r>
        </a:p>
      </dsp:txBody>
      <dsp:txXfrm rot="10800000">
        <a:off x="2335009" y="1484343"/>
        <a:ext cx="6706050" cy="1147293"/>
      </dsp:txXfrm>
    </dsp:sp>
    <dsp:sp modelId="{8DB75C7E-03D9-440B-82A4-CF442BD5E84A}">
      <dsp:nvSpPr>
        <dsp:cNvPr id="0" name=""/>
        <dsp:cNvSpPr/>
      </dsp:nvSpPr>
      <dsp:spPr>
        <a:xfrm>
          <a:off x="1474539" y="1484343"/>
          <a:ext cx="1147293" cy="1147293"/>
        </a:xfrm>
        <a:prstGeom prst="ellipse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73F8E55-2E86-4370-B59B-3EC7B60ED5A9}">
      <dsp:nvSpPr>
        <dsp:cNvPr id="0" name=""/>
        <dsp:cNvSpPr/>
      </dsp:nvSpPr>
      <dsp:spPr>
        <a:xfrm rot="10800000">
          <a:off x="2048186" y="2966763"/>
          <a:ext cx="6992873" cy="1147293"/>
        </a:xfrm>
        <a:prstGeom prst="homePlat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05925" tIns="110490" rIns="206248" bIns="110490" numCol="1" spcCol="1270" anchor="ctr" anchorCtr="0">
          <a:noAutofit/>
        </a:bodyPr>
        <a:lstStyle/>
        <a:p>
          <a:pPr marL="0" lvl="0" indent="0" algn="ctr" defTabSz="12890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900" kern="1200" dirty="0">
              <a:solidFill>
                <a:schemeClr val="tx1"/>
              </a:solidFill>
              <a:latin typeface="Garamond" panose="02020404030301010803" pitchFamily="18" charset="0"/>
            </a:rPr>
            <a:t>Greve Katılmayarak İşyerinde Çalışmaya Devam Eden İşçiler</a:t>
          </a:r>
        </a:p>
      </dsp:txBody>
      <dsp:txXfrm rot="10800000">
        <a:off x="2335009" y="2966763"/>
        <a:ext cx="6706050" cy="1147293"/>
      </dsp:txXfrm>
    </dsp:sp>
    <dsp:sp modelId="{3E117B94-13AA-4B40-BC5D-92B1E5A278CB}">
      <dsp:nvSpPr>
        <dsp:cNvPr id="0" name=""/>
        <dsp:cNvSpPr/>
      </dsp:nvSpPr>
      <dsp:spPr>
        <a:xfrm>
          <a:off x="1474539" y="2966763"/>
          <a:ext cx="1147293" cy="1147293"/>
        </a:xfrm>
        <a:prstGeom prst="ellipse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D6007A6-1905-405D-9D13-F54D446BC83D}">
      <dsp:nvSpPr>
        <dsp:cNvPr id="0" name=""/>
        <dsp:cNvSpPr/>
      </dsp:nvSpPr>
      <dsp:spPr>
        <a:xfrm>
          <a:off x="2" y="0"/>
          <a:ext cx="10515594" cy="4351337"/>
        </a:xfrm>
        <a:prstGeom prst="rightArrow">
          <a:avLst/>
        </a:prstGeom>
        <a:solidFill>
          <a:schemeClr val="bg1">
            <a:lumMod val="95000"/>
          </a:schemeClr>
        </a:solidFill>
        <a:ln>
          <a:solidFill>
            <a:schemeClr val="bg1">
              <a:lumMod val="85000"/>
            </a:schemeClr>
          </a:solidFill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36EF119-96AB-4999-A2C8-2FEBEF885EBB}">
      <dsp:nvSpPr>
        <dsp:cNvPr id="0" name=""/>
        <dsp:cNvSpPr/>
      </dsp:nvSpPr>
      <dsp:spPr>
        <a:xfrm>
          <a:off x="314235" y="1305401"/>
          <a:ext cx="3154680" cy="1740534"/>
        </a:xfrm>
        <a:prstGeom prst="roundRect">
          <a:avLst/>
        </a:prstGeom>
        <a:solidFill>
          <a:schemeClr val="bg1">
            <a:lumMod val="8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>
              <a:solidFill>
                <a:schemeClr val="tx1"/>
              </a:solidFill>
              <a:latin typeface="Garamond" panose="02020404030301010803" pitchFamily="18" charset="0"/>
            </a:rPr>
            <a:t>Yetki süreci</a:t>
          </a:r>
        </a:p>
      </dsp:txBody>
      <dsp:txXfrm>
        <a:off x="399201" y="1390367"/>
        <a:ext cx="2984748" cy="1570602"/>
      </dsp:txXfrm>
    </dsp:sp>
    <dsp:sp modelId="{31628482-AB00-4550-91B8-D7BF72782668}">
      <dsp:nvSpPr>
        <dsp:cNvPr id="0" name=""/>
        <dsp:cNvSpPr/>
      </dsp:nvSpPr>
      <dsp:spPr>
        <a:xfrm>
          <a:off x="3680459" y="1305401"/>
          <a:ext cx="3154680" cy="1740534"/>
        </a:xfrm>
        <a:prstGeom prst="roundRect">
          <a:avLst/>
        </a:prstGeom>
        <a:solidFill>
          <a:schemeClr val="bg1">
            <a:lumMod val="65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>
              <a:solidFill>
                <a:schemeClr val="tx1"/>
              </a:solidFill>
              <a:latin typeface="Garamond" panose="02020404030301010803" pitchFamily="18" charset="0"/>
            </a:rPr>
            <a:t>Toplu görüşme süreci</a:t>
          </a:r>
        </a:p>
      </dsp:txBody>
      <dsp:txXfrm>
        <a:off x="3765425" y="1390367"/>
        <a:ext cx="2984748" cy="1570602"/>
      </dsp:txXfrm>
    </dsp:sp>
    <dsp:sp modelId="{16B715D3-039C-475C-A421-6F135A8D574F}">
      <dsp:nvSpPr>
        <dsp:cNvPr id="0" name=""/>
        <dsp:cNvSpPr/>
      </dsp:nvSpPr>
      <dsp:spPr>
        <a:xfrm>
          <a:off x="7046684" y="1305401"/>
          <a:ext cx="3154680" cy="1740534"/>
        </a:xfrm>
        <a:prstGeom prst="roundRect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4300" tIns="114300" rIns="114300" bIns="114300" numCol="1" spcCol="1270" anchor="ctr" anchorCtr="0">
          <a:noAutofit/>
        </a:bodyPr>
        <a:lstStyle/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>
              <a:solidFill>
                <a:schemeClr val="tx1"/>
              </a:solidFill>
              <a:latin typeface="Garamond" panose="02020404030301010803" pitchFamily="18" charset="0"/>
            </a:rPr>
            <a:t>Toplu iş sözleşmesi</a:t>
          </a:r>
        </a:p>
        <a:p>
          <a:pPr marL="0" lvl="0" indent="0" algn="ctr" defTabSz="1333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3000" b="1" kern="1200" dirty="0">
              <a:solidFill>
                <a:schemeClr val="tx1"/>
              </a:solidFill>
              <a:latin typeface="Garamond" panose="02020404030301010803" pitchFamily="18" charset="0"/>
            </a:rPr>
            <a:t>imzalanması</a:t>
          </a:r>
        </a:p>
      </dsp:txBody>
      <dsp:txXfrm>
        <a:off x="7131650" y="1390367"/>
        <a:ext cx="2984748" cy="1570602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0240C-A94D-4533-9F29-94AC25FF5833}">
      <dsp:nvSpPr>
        <dsp:cNvPr id="0" name=""/>
        <dsp:cNvSpPr/>
      </dsp:nvSpPr>
      <dsp:spPr>
        <a:xfrm>
          <a:off x="0" y="1251226"/>
          <a:ext cx="10515600" cy="1848883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9D24F-EA78-4740-996B-057CB8A725C7}">
      <dsp:nvSpPr>
        <dsp:cNvPr id="0" name=""/>
        <dsp:cNvSpPr/>
      </dsp:nvSpPr>
      <dsp:spPr>
        <a:xfrm>
          <a:off x="4159" y="0"/>
          <a:ext cx="1818408" cy="1740534"/>
        </a:xfrm>
        <a:prstGeom prst="rect">
          <a:avLst/>
        </a:prstGeom>
        <a:solidFill>
          <a:srgbClr val="C0000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başvurusu</a:t>
          </a:r>
        </a:p>
      </dsp:txBody>
      <dsp:txXfrm>
        <a:off x="4159" y="0"/>
        <a:ext cx="1818408" cy="1740534"/>
      </dsp:txXfrm>
    </dsp:sp>
    <dsp:sp modelId="{E427560F-62D0-4A6A-8F73-8037668C5592}">
      <dsp:nvSpPr>
        <dsp:cNvPr id="0" name=""/>
        <dsp:cNvSpPr/>
      </dsp:nvSpPr>
      <dsp:spPr>
        <a:xfrm>
          <a:off x="695796" y="1958101"/>
          <a:ext cx="435133" cy="43513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F7885-448D-432C-8FCF-B5B397F57EF5}">
      <dsp:nvSpPr>
        <dsp:cNvPr id="0" name=""/>
        <dsp:cNvSpPr/>
      </dsp:nvSpPr>
      <dsp:spPr>
        <a:xfrm>
          <a:off x="1913487" y="2610802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tespiti</a:t>
          </a:r>
        </a:p>
      </dsp:txBody>
      <dsp:txXfrm>
        <a:off x="1913487" y="2610802"/>
        <a:ext cx="1818408" cy="1740534"/>
      </dsp:txXfrm>
    </dsp:sp>
    <dsp:sp modelId="{2EE64BF3-181C-4020-8474-EDA759364BE0}">
      <dsp:nvSpPr>
        <dsp:cNvPr id="0" name=""/>
        <dsp:cNvSpPr/>
      </dsp:nvSpPr>
      <dsp:spPr>
        <a:xfrm>
          <a:off x="2605124" y="1958101"/>
          <a:ext cx="435133" cy="435133"/>
        </a:xfrm>
        <a:prstGeom prst="ellips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C4B480-4E7B-49D3-BD55-D2010E6E214B}">
      <dsp:nvSpPr>
        <dsp:cNvPr id="0" name=""/>
        <dsp:cNvSpPr/>
      </dsp:nvSpPr>
      <dsp:spPr>
        <a:xfrm>
          <a:off x="3822815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yazısı</a:t>
          </a:r>
        </a:p>
      </dsp:txBody>
      <dsp:txXfrm>
        <a:off x="3822815" y="0"/>
        <a:ext cx="1818408" cy="1740534"/>
      </dsp:txXfrm>
    </dsp:sp>
    <dsp:sp modelId="{941B796E-6753-4E1E-968F-0E7BA6043040}">
      <dsp:nvSpPr>
        <dsp:cNvPr id="0" name=""/>
        <dsp:cNvSpPr/>
      </dsp:nvSpPr>
      <dsp:spPr>
        <a:xfrm>
          <a:off x="4514453" y="1958101"/>
          <a:ext cx="435133" cy="4351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E8CFB-F777-4803-A261-CCADA6493067}">
      <dsp:nvSpPr>
        <dsp:cNvPr id="0" name=""/>
        <dsp:cNvSpPr/>
      </dsp:nvSpPr>
      <dsp:spPr>
        <a:xfrm>
          <a:off x="5732144" y="2610802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İtiraz süresi</a:t>
          </a:r>
        </a:p>
      </dsp:txBody>
      <dsp:txXfrm>
        <a:off x="5732144" y="2610802"/>
        <a:ext cx="1818408" cy="1740534"/>
      </dsp:txXfrm>
    </dsp:sp>
    <dsp:sp modelId="{F3B06348-2B74-4086-9100-4486EE89B9D1}">
      <dsp:nvSpPr>
        <dsp:cNvPr id="0" name=""/>
        <dsp:cNvSpPr/>
      </dsp:nvSpPr>
      <dsp:spPr>
        <a:xfrm>
          <a:off x="6423781" y="1958101"/>
          <a:ext cx="435133" cy="4351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B8F35-6F31-4387-9839-96889415E002}">
      <dsp:nvSpPr>
        <dsp:cNvPr id="0" name=""/>
        <dsp:cNvSpPr/>
      </dsp:nvSpPr>
      <dsp:spPr>
        <a:xfrm>
          <a:off x="7641472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belgesi</a:t>
          </a:r>
        </a:p>
      </dsp:txBody>
      <dsp:txXfrm>
        <a:off x="7641472" y="0"/>
        <a:ext cx="1818408" cy="1740534"/>
      </dsp:txXfrm>
    </dsp:sp>
    <dsp:sp modelId="{1A5701AE-4A90-4A82-9B5B-7F211351FD43}">
      <dsp:nvSpPr>
        <dsp:cNvPr id="0" name=""/>
        <dsp:cNvSpPr/>
      </dsp:nvSpPr>
      <dsp:spPr>
        <a:xfrm>
          <a:off x="8333110" y="1958101"/>
          <a:ext cx="435133" cy="43513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0240C-A94D-4533-9F29-94AC25FF5833}">
      <dsp:nvSpPr>
        <dsp:cNvPr id="0" name=""/>
        <dsp:cNvSpPr/>
      </dsp:nvSpPr>
      <dsp:spPr>
        <a:xfrm>
          <a:off x="0" y="1305401"/>
          <a:ext cx="10515600" cy="1740534"/>
        </a:xfrm>
        <a:prstGeom prst="notchedRight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9D24F-EA78-4740-996B-057CB8A725C7}">
      <dsp:nvSpPr>
        <dsp:cNvPr id="0" name=""/>
        <dsp:cNvSpPr/>
      </dsp:nvSpPr>
      <dsp:spPr>
        <a:xfrm>
          <a:off x="4159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başvurusu</a:t>
          </a:r>
        </a:p>
      </dsp:txBody>
      <dsp:txXfrm>
        <a:off x="4159" y="0"/>
        <a:ext cx="1818408" cy="1740534"/>
      </dsp:txXfrm>
    </dsp:sp>
    <dsp:sp modelId="{E427560F-62D0-4A6A-8F73-8037668C5592}">
      <dsp:nvSpPr>
        <dsp:cNvPr id="0" name=""/>
        <dsp:cNvSpPr/>
      </dsp:nvSpPr>
      <dsp:spPr>
        <a:xfrm>
          <a:off x="695796" y="1958101"/>
          <a:ext cx="435133" cy="43513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F7885-448D-432C-8FCF-B5B397F57EF5}">
      <dsp:nvSpPr>
        <dsp:cNvPr id="0" name=""/>
        <dsp:cNvSpPr/>
      </dsp:nvSpPr>
      <dsp:spPr>
        <a:xfrm>
          <a:off x="1913487" y="2610802"/>
          <a:ext cx="1818408" cy="1740534"/>
        </a:xfrm>
        <a:prstGeom prst="rect">
          <a:avLst/>
        </a:prstGeom>
        <a:solidFill>
          <a:schemeClr val="bg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latin typeface="Garamond" panose="02020404030301010803" pitchFamily="18" charset="0"/>
            </a:rPr>
            <a:t>Yetki tespiti</a:t>
          </a:r>
        </a:p>
      </dsp:txBody>
      <dsp:txXfrm>
        <a:off x="1913487" y="2610802"/>
        <a:ext cx="1818408" cy="1740534"/>
      </dsp:txXfrm>
    </dsp:sp>
    <dsp:sp modelId="{2EE64BF3-181C-4020-8474-EDA759364BE0}">
      <dsp:nvSpPr>
        <dsp:cNvPr id="0" name=""/>
        <dsp:cNvSpPr/>
      </dsp:nvSpPr>
      <dsp:spPr>
        <a:xfrm>
          <a:off x="2605124" y="1958101"/>
          <a:ext cx="435133" cy="435133"/>
        </a:xfrm>
        <a:prstGeom prst="ellips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C4B480-4E7B-49D3-BD55-D2010E6E214B}">
      <dsp:nvSpPr>
        <dsp:cNvPr id="0" name=""/>
        <dsp:cNvSpPr/>
      </dsp:nvSpPr>
      <dsp:spPr>
        <a:xfrm>
          <a:off x="3822815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yazısı</a:t>
          </a:r>
        </a:p>
      </dsp:txBody>
      <dsp:txXfrm>
        <a:off x="3822815" y="0"/>
        <a:ext cx="1818408" cy="1740534"/>
      </dsp:txXfrm>
    </dsp:sp>
    <dsp:sp modelId="{941B796E-6753-4E1E-968F-0E7BA6043040}">
      <dsp:nvSpPr>
        <dsp:cNvPr id="0" name=""/>
        <dsp:cNvSpPr/>
      </dsp:nvSpPr>
      <dsp:spPr>
        <a:xfrm>
          <a:off x="4514453" y="1958101"/>
          <a:ext cx="435133" cy="435133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E8CFB-F777-4803-A261-CCADA6493067}">
      <dsp:nvSpPr>
        <dsp:cNvPr id="0" name=""/>
        <dsp:cNvSpPr/>
      </dsp:nvSpPr>
      <dsp:spPr>
        <a:xfrm>
          <a:off x="5732144" y="2610802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İtiraz süresi</a:t>
          </a:r>
        </a:p>
      </dsp:txBody>
      <dsp:txXfrm>
        <a:off x="5732144" y="2610802"/>
        <a:ext cx="1818408" cy="1740534"/>
      </dsp:txXfrm>
    </dsp:sp>
    <dsp:sp modelId="{F3B06348-2B74-4086-9100-4486EE89B9D1}">
      <dsp:nvSpPr>
        <dsp:cNvPr id="0" name=""/>
        <dsp:cNvSpPr/>
      </dsp:nvSpPr>
      <dsp:spPr>
        <a:xfrm>
          <a:off x="6423781" y="1958101"/>
          <a:ext cx="435133" cy="435133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B8F35-6F31-4387-9839-96889415E002}">
      <dsp:nvSpPr>
        <dsp:cNvPr id="0" name=""/>
        <dsp:cNvSpPr/>
      </dsp:nvSpPr>
      <dsp:spPr>
        <a:xfrm>
          <a:off x="7641472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belgesi</a:t>
          </a:r>
        </a:p>
      </dsp:txBody>
      <dsp:txXfrm>
        <a:off x="7641472" y="0"/>
        <a:ext cx="1818408" cy="1740534"/>
      </dsp:txXfrm>
    </dsp:sp>
    <dsp:sp modelId="{1A5701AE-4A90-4A82-9B5B-7F211351FD43}">
      <dsp:nvSpPr>
        <dsp:cNvPr id="0" name=""/>
        <dsp:cNvSpPr/>
      </dsp:nvSpPr>
      <dsp:spPr>
        <a:xfrm>
          <a:off x="8333110" y="1958101"/>
          <a:ext cx="435133" cy="435133"/>
        </a:xfrm>
        <a:prstGeom prst="ellipse">
          <a:avLst/>
        </a:prstGeom>
        <a:solidFill>
          <a:schemeClr val="accent6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0240C-A94D-4533-9F29-94AC25FF5833}">
      <dsp:nvSpPr>
        <dsp:cNvPr id="0" name=""/>
        <dsp:cNvSpPr/>
      </dsp:nvSpPr>
      <dsp:spPr>
        <a:xfrm>
          <a:off x="0" y="1305401"/>
          <a:ext cx="10515600" cy="1740534"/>
        </a:xfrm>
        <a:prstGeom prst="notched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9D24F-EA78-4740-996B-057CB8A725C7}">
      <dsp:nvSpPr>
        <dsp:cNvPr id="0" name=""/>
        <dsp:cNvSpPr/>
      </dsp:nvSpPr>
      <dsp:spPr>
        <a:xfrm>
          <a:off x="4159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başvurusu</a:t>
          </a:r>
        </a:p>
      </dsp:txBody>
      <dsp:txXfrm>
        <a:off x="4159" y="0"/>
        <a:ext cx="1818408" cy="1740534"/>
      </dsp:txXfrm>
    </dsp:sp>
    <dsp:sp modelId="{E427560F-62D0-4A6A-8F73-8037668C5592}">
      <dsp:nvSpPr>
        <dsp:cNvPr id="0" name=""/>
        <dsp:cNvSpPr/>
      </dsp:nvSpPr>
      <dsp:spPr>
        <a:xfrm>
          <a:off x="695796" y="1958101"/>
          <a:ext cx="435133" cy="43513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F7885-448D-432C-8FCF-B5B397F57EF5}">
      <dsp:nvSpPr>
        <dsp:cNvPr id="0" name=""/>
        <dsp:cNvSpPr/>
      </dsp:nvSpPr>
      <dsp:spPr>
        <a:xfrm>
          <a:off x="1913487" y="2610802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tespiti</a:t>
          </a:r>
        </a:p>
      </dsp:txBody>
      <dsp:txXfrm>
        <a:off x="1913487" y="2610802"/>
        <a:ext cx="1818408" cy="1740534"/>
      </dsp:txXfrm>
    </dsp:sp>
    <dsp:sp modelId="{2EE64BF3-181C-4020-8474-EDA759364BE0}">
      <dsp:nvSpPr>
        <dsp:cNvPr id="0" name=""/>
        <dsp:cNvSpPr/>
      </dsp:nvSpPr>
      <dsp:spPr>
        <a:xfrm>
          <a:off x="2605124" y="1958101"/>
          <a:ext cx="435133" cy="435133"/>
        </a:xfrm>
        <a:prstGeom prst="ellips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C4B480-4E7B-49D3-BD55-D2010E6E214B}">
      <dsp:nvSpPr>
        <dsp:cNvPr id="0" name=""/>
        <dsp:cNvSpPr/>
      </dsp:nvSpPr>
      <dsp:spPr>
        <a:xfrm>
          <a:off x="3822815" y="0"/>
          <a:ext cx="1818408" cy="1740534"/>
        </a:xfrm>
        <a:prstGeom prst="rect">
          <a:avLst/>
        </a:prstGeom>
        <a:solidFill>
          <a:srgbClr val="0070C0"/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tx1"/>
              </a:solidFill>
              <a:latin typeface="Garamond" panose="02020404030301010803" pitchFamily="18" charset="0"/>
            </a:rPr>
            <a:t>Yetki tespit yazısı</a:t>
          </a:r>
        </a:p>
      </dsp:txBody>
      <dsp:txXfrm>
        <a:off x="3822815" y="0"/>
        <a:ext cx="1818408" cy="1740534"/>
      </dsp:txXfrm>
    </dsp:sp>
    <dsp:sp modelId="{941B796E-6753-4E1E-968F-0E7BA6043040}">
      <dsp:nvSpPr>
        <dsp:cNvPr id="0" name=""/>
        <dsp:cNvSpPr/>
      </dsp:nvSpPr>
      <dsp:spPr>
        <a:xfrm>
          <a:off x="4514453" y="1958101"/>
          <a:ext cx="435133" cy="435133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E8CFB-F777-4803-A261-CCADA6493067}">
      <dsp:nvSpPr>
        <dsp:cNvPr id="0" name=""/>
        <dsp:cNvSpPr/>
      </dsp:nvSpPr>
      <dsp:spPr>
        <a:xfrm>
          <a:off x="5732144" y="2610802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İtiraz süresi</a:t>
          </a:r>
        </a:p>
      </dsp:txBody>
      <dsp:txXfrm>
        <a:off x="5732144" y="2610802"/>
        <a:ext cx="1818408" cy="1740534"/>
      </dsp:txXfrm>
    </dsp:sp>
    <dsp:sp modelId="{F3B06348-2B74-4086-9100-4486EE89B9D1}">
      <dsp:nvSpPr>
        <dsp:cNvPr id="0" name=""/>
        <dsp:cNvSpPr/>
      </dsp:nvSpPr>
      <dsp:spPr>
        <a:xfrm>
          <a:off x="6423781" y="1958101"/>
          <a:ext cx="435133" cy="435133"/>
        </a:xfrm>
        <a:prstGeom prst="ellipse">
          <a:avLst/>
        </a:prstGeom>
        <a:solidFill>
          <a:schemeClr val="accent3">
            <a:hueOff val="2032949"/>
            <a:satOff val="75000"/>
            <a:lumOff val="-11029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B8F35-6F31-4387-9839-96889415E002}">
      <dsp:nvSpPr>
        <dsp:cNvPr id="0" name=""/>
        <dsp:cNvSpPr/>
      </dsp:nvSpPr>
      <dsp:spPr>
        <a:xfrm>
          <a:off x="7641472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belgesi</a:t>
          </a:r>
        </a:p>
      </dsp:txBody>
      <dsp:txXfrm>
        <a:off x="7641472" y="0"/>
        <a:ext cx="1818408" cy="1740534"/>
      </dsp:txXfrm>
    </dsp:sp>
    <dsp:sp modelId="{1A5701AE-4A90-4A82-9B5B-7F211351FD43}">
      <dsp:nvSpPr>
        <dsp:cNvPr id="0" name=""/>
        <dsp:cNvSpPr/>
      </dsp:nvSpPr>
      <dsp:spPr>
        <a:xfrm>
          <a:off x="8333110" y="1958101"/>
          <a:ext cx="435133" cy="435133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0240C-A94D-4533-9F29-94AC25FF5833}">
      <dsp:nvSpPr>
        <dsp:cNvPr id="0" name=""/>
        <dsp:cNvSpPr/>
      </dsp:nvSpPr>
      <dsp:spPr>
        <a:xfrm>
          <a:off x="0" y="1305401"/>
          <a:ext cx="10515600" cy="1740534"/>
        </a:xfrm>
        <a:prstGeom prst="notched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9D24F-EA78-4740-996B-057CB8A725C7}">
      <dsp:nvSpPr>
        <dsp:cNvPr id="0" name=""/>
        <dsp:cNvSpPr/>
      </dsp:nvSpPr>
      <dsp:spPr>
        <a:xfrm>
          <a:off x="4159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başvurusu</a:t>
          </a:r>
        </a:p>
      </dsp:txBody>
      <dsp:txXfrm>
        <a:off x="4159" y="0"/>
        <a:ext cx="1818408" cy="1740534"/>
      </dsp:txXfrm>
    </dsp:sp>
    <dsp:sp modelId="{E427560F-62D0-4A6A-8F73-8037668C5592}">
      <dsp:nvSpPr>
        <dsp:cNvPr id="0" name=""/>
        <dsp:cNvSpPr/>
      </dsp:nvSpPr>
      <dsp:spPr>
        <a:xfrm>
          <a:off x="695796" y="1958101"/>
          <a:ext cx="435133" cy="43513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F7885-448D-432C-8FCF-B5B397F57EF5}">
      <dsp:nvSpPr>
        <dsp:cNvPr id="0" name=""/>
        <dsp:cNvSpPr/>
      </dsp:nvSpPr>
      <dsp:spPr>
        <a:xfrm>
          <a:off x="1913487" y="2610802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tespiti</a:t>
          </a:r>
        </a:p>
      </dsp:txBody>
      <dsp:txXfrm>
        <a:off x="1913487" y="2610802"/>
        <a:ext cx="1818408" cy="1740534"/>
      </dsp:txXfrm>
    </dsp:sp>
    <dsp:sp modelId="{2EE64BF3-181C-4020-8474-EDA759364BE0}">
      <dsp:nvSpPr>
        <dsp:cNvPr id="0" name=""/>
        <dsp:cNvSpPr/>
      </dsp:nvSpPr>
      <dsp:spPr>
        <a:xfrm>
          <a:off x="2605124" y="1958101"/>
          <a:ext cx="435133" cy="435133"/>
        </a:xfrm>
        <a:prstGeom prst="ellips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C4B480-4E7B-49D3-BD55-D2010E6E214B}">
      <dsp:nvSpPr>
        <dsp:cNvPr id="0" name=""/>
        <dsp:cNvSpPr/>
      </dsp:nvSpPr>
      <dsp:spPr>
        <a:xfrm>
          <a:off x="3822815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yazısı</a:t>
          </a:r>
        </a:p>
      </dsp:txBody>
      <dsp:txXfrm>
        <a:off x="3822815" y="0"/>
        <a:ext cx="1818408" cy="1740534"/>
      </dsp:txXfrm>
    </dsp:sp>
    <dsp:sp modelId="{941B796E-6753-4E1E-968F-0E7BA6043040}">
      <dsp:nvSpPr>
        <dsp:cNvPr id="0" name=""/>
        <dsp:cNvSpPr/>
      </dsp:nvSpPr>
      <dsp:spPr>
        <a:xfrm>
          <a:off x="4514453" y="1958101"/>
          <a:ext cx="435133" cy="435133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E8CFB-F777-4803-A261-CCADA6493067}">
      <dsp:nvSpPr>
        <dsp:cNvPr id="0" name=""/>
        <dsp:cNvSpPr/>
      </dsp:nvSpPr>
      <dsp:spPr>
        <a:xfrm>
          <a:off x="5732144" y="2610802"/>
          <a:ext cx="1818408" cy="1740534"/>
        </a:xfrm>
        <a:prstGeom prst="rect">
          <a:avLst/>
        </a:prstGeom>
        <a:solidFill>
          <a:schemeClr val="accent1">
            <a:lumMod val="5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chemeClr val="bg1"/>
              </a:solidFill>
              <a:latin typeface="Garamond" panose="02020404030301010803" pitchFamily="18" charset="0"/>
            </a:rPr>
            <a:t>İtiraz</a:t>
          </a:r>
        </a:p>
      </dsp:txBody>
      <dsp:txXfrm>
        <a:off x="5732144" y="2610802"/>
        <a:ext cx="1818408" cy="1740534"/>
      </dsp:txXfrm>
    </dsp:sp>
    <dsp:sp modelId="{F3B06348-2B74-4086-9100-4486EE89B9D1}">
      <dsp:nvSpPr>
        <dsp:cNvPr id="0" name=""/>
        <dsp:cNvSpPr/>
      </dsp:nvSpPr>
      <dsp:spPr>
        <a:xfrm>
          <a:off x="6423781" y="1958101"/>
          <a:ext cx="435133" cy="435133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B8F35-6F31-4387-9839-96889415E002}">
      <dsp:nvSpPr>
        <dsp:cNvPr id="0" name=""/>
        <dsp:cNvSpPr/>
      </dsp:nvSpPr>
      <dsp:spPr>
        <a:xfrm>
          <a:off x="7641472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belgesi</a:t>
          </a:r>
        </a:p>
      </dsp:txBody>
      <dsp:txXfrm>
        <a:off x="7641472" y="0"/>
        <a:ext cx="1818408" cy="1740534"/>
      </dsp:txXfrm>
    </dsp:sp>
    <dsp:sp modelId="{1A5701AE-4A90-4A82-9B5B-7F211351FD43}">
      <dsp:nvSpPr>
        <dsp:cNvPr id="0" name=""/>
        <dsp:cNvSpPr/>
      </dsp:nvSpPr>
      <dsp:spPr>
        <a:xfrm>
          <a:off x="8333110" y="1958101"/>
          <a:ext cx="435133" cy="435133"/>
        </a:xfrm>
        <a:prstGeom prst="ellipse">
          <a:avLst/>
        </a:prstGeom>
        <a:solidFill>
          <a:schemeClr val="accent3">
            <a:hueOff val="2710599"/>
            <a:satOff val="100000"/>
            <a:lumOff val="-1470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6D0240C-A94D-4533-9F29-94AC25FF5833}">
      <dsp:nvSpPr>
        <dsp:cNvPr id="0" name=""/>
        <dsp:cNvSpPr/>
      </dsp:nvSpPr>
      <dsp:spPr>
        <a:xfrm>
          <a:off x="0" y="1305401"/>
          <a:ext cx="10515600" cy="1740534"/>
        </a:xfrm>
        <a:prstGeom prst="notchedRightArrow">
          <a:avLst/>
        </a:prstGeom>
        <a:solidFill>
          <a:schemeClr val="accent3">
            <a:tint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779D24F-EA78-4740-996B-057CB8A725C7}">
      <dsp:nvSpPr>
        <dsp:cNvPr id="0" name=""/>
        <dsp:cNvSpPr/>
      </dsp:nvSpPr>
      <dsp:spPr>
        <a:xfrm>
          <a:off x="4159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başvurusu</a:t>
          </a:r>
        </a:p>
      </dsp:txBody>
      <dsp:txXfrm>
        <a:off x="4159" y="0"/>
        <a:ext cx="1818408" cy="1740534"/>
      </dsp:txXfrm>
    </dsp:sp>
    <dsp:sp modelId="{E427560F-62D0-4A6A-8F73-8037668C5592}">
      <dsp:nvSpPr>
        <dsp:cNvPr id="0" name=""/>
        <dsp:cNvSpPr/>
      </dsp:nvSpPr>
      <dsp:spPr>
        <a:xfrm>
          <a:off x="695796" y="1958101"/>
          <a:ext cx="435133" cy="435133"/>
        </a:xfrm>
        <a:prstGeom prst="ellipse">
          <a:avLst/>
        </a:prstGeom>
        <a:solidFill>
          <a:srgbClr val="C0000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9CF7885-448D-432C-8FCF-B5B397F57EF5}">
      <dsp:nvSpPr>
        <dsp:cNvPr id="0" name=""/>
        <dsp:cNvSpPr/>
      </dsp:nvSpPr>
      <dsp:spPr>
        <a:xfrm>
          <a:off x="1913487" y="2610802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tespiti</a:t>
          </a:r>
        </a:p>
      </dsp:txBody>
      <dsp:txXfrm>
        <a:off x="1913487" y="2610802"/>
        <a:ext cx="1818408" cy="1740534"/>
      </dsp:txXfrm>
    </dsp:sp>
    <dsp:sp modelId="{2EE64BF3-181C-4020-8474-EDA759364BE0}">
      <dsp:nvSpPr>
        <dsp:cNvPr id="0" name=""/>
        <dsp:cNvSpPr/>
      </dsp:nvSpPr>
      <dsp:spPr>
        <a:xfrm>
          <a:off x="2605124" y="1958101"/>
          <a:ext cx="435133" cy="435133"/>
        </a:xfrm>
        <a:prstGeom prst="ellipse">
          <a:avLst/>
        </a:prstGeom>
        <a:solidFill>
          <a:schemeClr val="bg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DC4B480-4E7B-49D3-BD55-D2010E6E214B}">
      <dsp:nvSpPr>
        <dsp:cNvPr id="0" name=""/>
        <dsp:cNvSpPr/>
      </dsp:nvSpPr>
      <dsp:spPr>
        <a:xfrm>
          <a:off x="3822815" y="0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b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Yetki tespit yazısı</a:t>
          </a:r>
        </a:p>
      </dsp:txBody>
      <dsp:txXfrm>
        <a:off x="3822815" y="0"/>
        <a:ext cx="1818408" cy="1740534"/>
      </dsp:txXfrm>
    </dsp:sp>
    <dsp:sp modelId="{941B796E-6753-4E1E-968F-0E7BA6043040}">
      <dsp:nvSpPr>
        <dsp:cNvPr id="0" name=""/>
        <dsp:cNvSpPr/>
      </dsp:nvSpPr>
      <dsp:spPr>
        <a:xfrm>
          <a:off x="4514453" y="1958101"/>
          <a:ext cx="435133" cy="435133"/>
        </a:xfrm>
        <a:prstGeom prst="ellipse">
          <a:avLst/>
        </a:prstGeom>
        <a:solidFill>
          <a:srgbClr val="00B0F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EAE8CFB-F777-4803-A261-CCADA6493067}">
      <dsp:nvSpPr>
        <dsp:cNvPr id="0" name=""/>
        <dsp:cNvSpPr/>
      </dsp:nvSpPr>
      <dsp:spPr>
        <a:xfrm>
          <a:off x="5732144" y="2610802"/>
          <a:ext cx="1818408" cy="17405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t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kern="1200" dirty="0">
              <a:latin typeface="Garamond" panose="02020404030301010803" pitchFamily="18" charset="0"/>
            </a:rPr>
            <a:t>İtiraz süresi</a:t>
          </a:r>
        </a:p>
      </dsp:txBody>
      <dsp:txXfrm>
        <a:off x="5732144" y="2610802"/>
        <a:ext cx="1818408" cy="1740534"/>
      </dsp:txXfrm>
    </dsp:sp>
    <dsp:sp modelId="{F3B06348-2B74-4086-9100-4486EE89B9D1}">
      <dsp:nvSpPr>
        <dsp:cNvPr id="0" name=""/>
        <dsp:cNvSpPr/>
      </dsp:nvSpPr>
      <dsp:spPr>
        <a:xfrm>
          <a:off x="6423781" y="1958101"/>
          <a:ext cx="435133" cy="435133"/>
        </a:xfrm>
        <a:prstGeom prst="ellipse">
          <a:avLst/>
        </a:prstGeom>
        <a:solidFill>
          <a:schemeClr val="accent1">
            <a:lumMod val="5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38B8F35-6F31-4387-9839-96889415E002}">
      <dsp:nvSpPr>
        <dsp:cNvPr id="0" name=""/>
        <dsp:cNvSpPr/>
      </dsp:nvSpPr>
      <dsp:spPr>
        <a:xfrm>
          <a:off x="7641472" y="0"/>
          <a:ext cx="1818408" cy="1740534"/>
        </a:xfrm>
        <a:prstGeom prst="rect">
          <a:avLst/>
        </a:prstGeom>
        <a:solidFill>
          <a:schemeClr val="accent4">
            <a:lumMod val="60000"/>
            <a:lumOff val="40000"/>
          </a:schemeClr>
        </a:solidFill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tr-TR" sz="2800" b="1" kern="1200" dirty="0">
              <a:solidFill>
                <a:srgbClr val="C00000"/>
              </a:solidFill>
              <a:latin typeface="Garamond" panose="02020404030301010803" pitchFamily="18" charset="0"/>
            </a:rPr>
            <a:t>Yetki belgesi</a:t>
          </a:r>
        </a:p>
      </dsp:txBody>
      <dsp:txXfrm>
        <a:off x="7641472" y="0"/>
        <a:ext cx="1818408" cy="1740534"/>
      </dsp:txXfrm>
    </dsp:sp>
    <dsp:sp modelId="{1A5701AE-4A90-4A82-9B5B-7F211351FD43}">
      <dsp:nvSpPr>
        <dsp:cNvPr id="0" name=""/>
        <dsp:cNvSpPr/>
      </dsp:nvSpPr>
      <dsp:spPr>
        <a:xfrm>
          <a:off x="8333110" y="1958101"/>
          <a:ext cx="435133" cy="435133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3">
  <dgm:title val=""/>
  <dgm:desc val=""/>
  <dgm:catLst>
    <dgm:cat type="list" pri="14000"/>
    <dgm:cat type="convert" pri="3000"/>
    <dgm:cat type="picture" pri="27000"/>
    <dgm:cat type="pictureconvert" pri="27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dir/>
      <dgm:resizeHandles val="exact"/>
    </dgm:varLst>
    <dgm:alg type="lin">
      <dgm:param type="linDir" val="fromT"/>
      <dgm:param type="vertAlign" val="mid"/>
      <dgm:param type="horzAlign" val="ctr"/>
    </dgm:alg>
    <dgm:shape xmlns:r="http://schemas.openxmlformats.org/officeDocument/2006/relationships" r:blip="">
      <dgm:adjLst/>
    </dgm:shape>
    <dgm:presOf/>
    <dgm:constrLst>
      <dgm:constr type="w" for="ch" forName="composite" refType="w"/>
      <dgm:constr type="h" for="ch" forName="composite" refType="h"/>
      <dgm:constr type="h" for="ch" forName="spacing" refType="h" refFor="ch" refForName="composite" fact="0.25"/>
      <dgm:constr type="h" for="ch" forName="spacing" refType="w" op="lte" fact="0.1"/>
      <dgm:constr type="primFontSz" for="des" ptType="node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l" for="ch" forName="imgShp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l" for="ch" forName="txShp" refType="w" refFor="ch" refForName="imgShp" fact="0.5"/>
              <dgm:constr type="lMarg" for="ch" forName="txShp" refType="w" refFor="ch" refForName="imgShp" fact="1.25"/>
            </dgm:constrLst>
          </dgm:if>
          <dgm:else name="Name3">
            <dgm:constrLst>
              <dgm:constr type="w" for="ch" forName="imgShp" refType="w" fact="0.335"/>
              <dgm:constr type="h" for="ch" forName="imgShp" refType="w" refFor="ch" refForName="imgShp" op="equ"/>
              <dgm:constr type="h" for="ch" forName="imgShp" refType="h" op="lte"/>
              <dgm:constr type="ctrY" for="ch" forName="imgShp" refType="h" fact="0.5"/>
              <dgm:constr type="r" for="ch" forName="imgShp" refType="w"/>
              <dgm:constr type="w" for="ch" forName="txShp" refType="w" op="equ" fact="0.665"/>
              <dgm:constr type="h" for="ch" forName="txShp" refType="h" refFor="ch" refForName="imgShp" op="equ"/>
              <dgm:constr type="ctrY" for="ch" forName="txShp" refType="h" fact="0.5"/>
              <dgm:constr type="r" for="ch" forName="txShp" refType="ctrX" refFor="ch" refForName="imgShp"/>
              <dgm:constr type="rMarg" for="ch" forName="txShp" refType="w" refFor="ch" refForName="imgShp" fact="1.25"/>
            </dgm:constrLst>
          </dgm:else>
        </dgm:choose>
        <dgm:ruleLst/>
        <dgm:layoutNode name="imgShp" styleLbl="fgImgPlace1">
          <dgm:alg type="sp"/>
          <dgm:shape xmlns:r="http://schemas.openxmlformats.org/officeDocument/2006/relationships" type="ellipse" r:blip="" blipPhldr="1">
            <dgm:adjLst/>
          </dgm:shape>
          <dgm:presOf/>
          <dgm:constrLst/>
          <dgm:ruleLst/>
        </dgm:layoutNode>
        <dgm:layoutNode name="txShp">
          <dgm:varLst>
            <dgm:bulletEnabled val="1"/>
          </dgm:varLst>
          <dgm:alg type="tx"/>
          <dgm:choose name="Name4">
            <dgm:if name="Name5" func="var" arg="dir" op="equ" val="norm">
              <dgm:shape xmlns:r="http://schemas.openxmlformats.org/officeDocument/2006/relationships" rot="180" type="homePlate" r:blip="" zOrderOff="-1">
                <dgm:adjLst/>
              </dgm:shape>
            </dgm:if>
            <dgm:else name="Name6">
              <dgm:shape xmlns:r="http://schemas.openxmlformats.org/officeDocument/2006/relationships" type="homePlate" r:blip="" zOrderOff="-1">
                <dgm:adjLst/>
              </dgm:shape>
            </dgm:else>
          </dgm:choose>
          <dgm:presOf axis="desOrSelf" ptType="node"/>
          <dgm:constrLst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Name7" axis="followSib" ptType="sibTrans" cnt="1">
        <dgm:layoutNode name="spacing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Process9">
  <dgm:title val=""/>
  <dgm:desc val=""/>
  <dgm:catLst>
    <dgm:cat type="process" pri="5000"/>
    <dgm:cat type="convert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tProcess">
    <dgm:varLst>
      <dgm:dir/>
      <dgm:resizeHandles val="exact"/>
    </dgm:varLst>
    <dgm:alg type="composite">
      <dgm:param type="horzAlign" val="ctr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arrow" refType="w" fact="0.85"/>
      <dgm:constr type="h" for="ch" forName="arrow" refType="h"/>
      <dgm:constr type="ctrX" for="ch" forName="arrow" refType="w" fact="0.5"/>
      <dgm:constr type="ctrY" for="ch" forName="arrow" refType="h" fact="0.5"/>
      <dgm:constr type="w" for="ch" forName="linearProcess" refType="w"/>
      <dgm:constr type="h" for="ch" forName="linearProcess" refType="h" fact="0.4"/>
      <dgm:constr type="ctrX" for="ch" forName="linearProcess" refType="w" fact="0.5"/>
      <dgm:constr type="ctrY" for="ch" forName="linearProcess" refType="h" fact="0.5"/>
    </dgm:constrLst>
    <dgm:ruleLst/>
    <dgm:layoutNode name="arrow" styleLbl="bgShp">
      <dgm:alg type="sp"/>
      <dgm:choose name="Name0">
        <dgm:if name="Name1" func="var" arg="dir" op="equ" val="norm">
          <dgm:shape xmlns:r="http://schemas.openxmlformats.org/officeDocument/2006/relationships" type="rightArrow" r:blip="">
            <dgm:adjLst/>
          </dgm:shape>
        </dgm:if>
        <dgm:else name="Name2">
          <dgm:shape xmlns:r="http://schemas.openxmlformats.org/officeDocument/2006/relationships" type="leftArrow" r:blip="">
            <dgm:adjLst/>
          </dgm:shape>
        </dgm:else>
      </dgm:choose>
      <dgm:presOf/>
      <dgm:constrLst/>
      <dgm:ruleLst/>
    </dgm:layoutNode>
    <dgm:layoutNode name="linearProcess">
      <dgm:choose name="Name3">
        <dgm:if name="Name4" func="var" arg="dir" op="equ" val="norm">
          <dgm:alg type="lin"/>
        </dgm:if>
        <dgm:else name="Name5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userA" for="ch" ptType="node" refType="w"/>
        <dgm:constr type="h" for="ch" ptType="node" refType="h"/>
        <dgm:constr type="w" for="ch" ptType="node" op="equ"/>
        <dgm:constr type="w" for="ch" forName="sibTrans" refType="w" fact="0.05"/>
        <dgm:constr type="primFontSz" for="ch" ptType="node" op="equ" val="65"/>
      </dgm:constrLst>
      <dgm:ruleLst/>
      <dgm:forEach name="Name6" axis="ch" ptType="node">
        <dgm:layoutNode name="textNode" styleLbl="node1">
          <dgm:varLst>
            <dgm:bulletEnabled val="1"/>
          </dgm:varLst>
          <dgm:alg type="tx"/>
          <dgm:shape xmlns:r="http://schemas.openxmlformats.org/officeDocument/2006/relationships" type="roundRect" r:blip="">
            <dgm:adjLst/>
          </dgm:shape>
          <dgm:presOf axis="desOrSelf" ptType="node"/>
          <dgm:constrLst>
            <dgm:constr type="userA"/>
            <dgm:constr type="w" refType="userA" fact="0.3"/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w" val="NaN" fact="1" max="NaN"/>
            <dgm:rule type="primFontSz" val="5" fact="NaN" max="NaN"/>
          </dgm:ruleLst>
        </dgm:layoutNode>
        <dgm:forEach name="Name7" axis="followSib" ptType="sibTrans" cnt="1">
          <dgm:layoutNode name="sib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Process11">
  <dgm:title val=""/>
  <dgm:desc val=""/>
  <dgm:catLst>
    <dgm:cat type="process" pri="8000"/>
    <dgm:cat type="convert" pri="1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l" for="ch" forName="arrow"/>
          <dgm:constr type="w" for="ch" forName="points" refType="w" fact="0.9"/>
          <dgm:constr type="h" for="ch" forName="points" refType="h"/>
          <dgm:constr type="t" for="ch" forName="points"/>
          <dgm:constr type="l" for="ch" forName="points"/>
        </dgm:constrLst>
      </dgm:if>
      <dgm:else name="Name3">
        <dgm:constrLst>
          <dgm:constr type="w" for="ch" forName="arrow" refType="w"/>
          <dgm:constr type="h" for="ch" forName="arrow" refType="h" fact="0.4"/>
          <dgm:constr type="ctrY" for="ch" forName="arrow" refType="h" fact="0.5"/>
          <dgm:constr type="r" for="ch" forName="arrow" refType="w"/>
          <dgm:constr type="w" for="ch" forName="points" refType="w" fact="0.9"/>
          <dgm:constr type="h" for="ch" forName="points" refType="h"/>
          <dgm:constr type="t" for="ch" forName="points"/>
          <dgm:constr type="r" for="ch" forName="points" refType="w"/>
        </dgm:constrLst>
      </dgm:else>
    </dgm:choose>
    <dgm:ruleLst/>
    <dgm:layoutNode name="arrow" styleLbl="bgShp">
      <dgm:alg type="sp"/>
      <dgm:choose name="Name4">
        <dgm:if name="Name5" func="var" arg="dir" op="equ" val="norm">
          <dgm:shape xmlns:r="http://schemas.openxmlformats.org/officeDocument/2006/relationships" type="notchedRightArrow" r:blip="">
            <dgm:adjLst/>
          </dgm:shape>
        </dgm:if>
        <dgm:else name="Name6">
          <dgm:shape xmlns:r="http://schemas.openxmlformats.org/officeDocument/2006/relationships" rot="180" type="notchedRightArrow" r:blip="">
            <dgm:adjLst/>
          </dgm:shape>
        </dgm:else>
      </dgm:choose>
      <dgm:presOf/>
      <dgm:constrLst/>
      <dgm:ruleLst/>
    </dgm:layoutNode>
    <dgm:layoutNode name="points">
      <dgm:choose name="Name7">
        <dgm:if name="Name8" func="var" arg="dir" op="equ" val="norm">
          <dgm:alg type="lin">
            <dgm:param type="linDir" val="fromL"/>
          </dgm:alg>
        </dgm:if>
        <dgm:else name="Name9">
          <dgm:alg type="lin">
            <dgm:param type="linDir" val="from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ositeA" refType="w"/>
        <dgm:constr type="h" for="ch" forName="compositeA" refType="h"/>
        <dgm:constr type="w" for="ch" forName="compositeB" refType="w" refFor="ch" refForName="compositeA" op="equ"/>
        <dgm:constr type="h" for="ch" forName="compositeB" refType="h" refFor="ch" refForName="compositeA" op="equ"/>
        <dgm:constr type="primFontSz" for="des" ptType="node" op="equ" val="65"/>
        <dgm:constr type="w" for="ch" forName="space" refType="w" refFor="ch" refForName="compositeA" op="equ" fact="0.05"/>
      </dgm:constrLst>
      <dgm:ruleLst/>
      <dgm:forEach name="Name10" axis="ch" ptType="node">
        <dgm:choose name="Name11">
          <dgm:if name="Name12" axis="self" ptType="node" func="posOdd" op="equ" val="1">
            <dgm:layoutNode name="compositeA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A" refType="w"/>
                <dgm:constr type="h" for="ch" forName="textA" refType="h" fact="0.4"/>
                <dgm:constr type="t" for="ch" forName="textA"/>
                <dgm:constr type="l" for="ch" forName="textA"/>
                <dgm:constr type="h" for="ch" forName="circleA" refType="h" fact="0.1"/>
                <dgm:constr type="h" for="ch" forName="circleA" refType="w" op="lte"/>
                <dgm:constr type="w" for="ch" forName="circleA" refType="h" refFor="ch" refForName="circleA" op="equ"/>
                <dgm:constr type="ctrY" for="ch" forName="circleA" refType="h" fact="0.5"/>
                <dgm:constr type="ctrX" for="ch" forName="circleA" refType="w" refFor="ch" refForName="textA" fact="0.5"/>
                <dgm:constr type="w" for="ch" forName="spaceA" refType="w"/>
                <dgm:constr type="h" for="ch" forName="spaceA" refType="h" fact="0.4"/>
                <dgm:constr type="b" for="ch" forName="spaceA" refType="h"/>
                <dgm:constr type="l" for="ch" forName="spaceA"/>
              </dgm:constrLst>
              <dgm:ruleLst/>
              <dgm:layoutNode name="textA" styleLbl="revTx">
                <dgm:varLst>
                  <dgm:bulletEnabled val="1"/>
                </dgm:varLst>
                <dgm:alg type="tx">
                  <dgm:param type="txAnchorVert" val="b"/>
                  <dgm:param type="txAnchorVertCh" val="b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A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A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if>
          <dgm:else name="Name13">
            <dgm:layoutNode name="compositeB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textB" refType="w"/>
                <dgm:constr type="h" for="ch" forName="textB" refType="h" fact="0.4"/>
                <dgm:constr type="b" for="ch" forName="textB" refType="h"/>
                <dgm:constr type="l" for="ch" forName="textB"/>
                <dgm:constr type="h" for="ch" forName="circleB" refType="h" fact="0.1"/>
                <dgm:constr type="w" for="ch" forName="circleB" refType="h" refFor="ch" refForName="circleB" op="equ"/>
                <dgm:constr type="h" for="ch" forName="circleB" refType="w" op="lte"/>
                <dgm:constr type="ctrY" for="ch" forName="circleB" refType="h" fact="0.5"/>
                <dgm:constr type="ctrX" for="ch" forName="circleB" refType="w" refFor="ch" refForName="textB" fact="0.5"/>
                <dgm:constr type="w" for="ch" forName="spaceB" refType="w"/>
                <dgm:constr type="h" for="ch" forName="spaceB" refType="h" fact="0.4"/>
                <dgm:constr type="t" for="ch" forName="spaceB"/>
                <dgm:constr type="l" for="ch" forName="spaceB"/>
              </dgm:constrLst>
              <dgm:ruleLst/>
              <dgm:layoutNode name="textB" styleLbl="revTx">
                <dgm:varLst>
                  <dgm:bulletEnabled val="1"/>
                </dgm:varLst>
                <dgm:alg type="tx">
                  <dgm:param type="txAnchorVert" val="t"/>
                  <dgm:param type="txAnchorVertCh" val="t"/>
                  <dgm:param type="txAnchorHorzCh" val="ctr"/>
                </dgm:alg>
                <dgm:shape xmlns:r="http://schemas.openxmlformats.org/officeDocument/2006/relationships" type="rect" r:blip="">
                  <dgm:adjLst/>
                </dgm:shape>
                <dgm:presOf axis="desOrSelf" ptType="node"/>
                <dgm:constrLst/>
                <dgm:ruleLst>
                  <dgm:rule type="primFontSz" val="5" fact="NaN" max="NaN"/>
                </dgm:ruleLst>
              </dgm:layoutNode>
              <dgm:layoutNode name="circleB">
                <dgm:alg type="sp"/>
                <dgm:shape xmlns:r="http://schemas.openxmlformats.org/officeDocument/2006/relationships" type="ellipse" r:blip="">
                  <dgm:adjLst/>
                </dgm:shape>
                <dgm:presOf/>
                <dgm:constrLst/>
                <dgm:ruleLst/>
              </dgm:layoutNode>
              <dgm:layoutNode name="spaceB">
                <dgm:alg type="sp"/>
                <dgm:shape xmlns:r="http://schemas.openxmlformats.org/officeDocument/2006/relationships" r:blip="">
                  <dgm:adjLst/>
                </dgm:shape>
                <dgm:presOf/>
                <dgm:constrLst/>
                <dgm:ruleLst/>
              </dgm:layoutNode>
            </dgm:layoutNode>
          </dgm:else>
        </dgm:choose>
        <dgm:forEach name="Name14" axis="followSib" ptType="sibTrans" cnt="1">
          <dgm:layoutNode name="space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</dgm:forEach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E0D91B0-00D5-44BE-8A03-717313603EB4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93010-49A7-4C15-866A-DE9718194D00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812267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EA647A3-AD58-403C-8F43-3DFA2EB9BE01}" type="slidenum">
              <a:rPr lang="tr-TR" smtClean="0"/>
              <a:t>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275534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***Bu bölüme giren notlar,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12 </a:t>
            </a:r>
            <a:r>
              <a:rPr lang="tr-TR" sz="1200" b="0" baseline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olarak yazılır.***</a:t>
            </a:r>
            <a:endParaRPr lang="tr-TR" sz="1200" b="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tr-TR" b="1" baseline="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r>
              <a:rPr lang="tr-TR" b="1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Yansı Başlığı:  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36 font (BÜYÜK HARF)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3200" b="1" dirty="0">
                <a:latin typeface="Garamond" panose="02020404030301010803" pitchFamily="18" charset="0"/>
                <a:cs typeface="Times New Roman" panose="02020603050405020304" pitchFamily="18" charset="0"/>
              </a:rPr>
              <a:t>Sunum Maddesi: </a:t>
            </a:r>
            <a:r>
              <a:rPr lang="tr-TR" sz="3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3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3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320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28 </a:t>
            </a:r>
            <a:r>
              <a:rPr lang="tr-TR" sz="32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32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 Madde: </a:t>
            </a:r>
            <a:r>
              <a:rPr lang="tr-TR" sz="28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28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28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,</a:t>
            </a:r>
            <a:r>
              <a:rPr lang="tr-TR" sz="280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asgari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24 </a:t>
            </a:r>
            <a:r>
              <a:rPr lang="tr-TR" sz="28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Madde Açıklaması: </a:t>
            </a:r>
            <a:r>
              <a:rPr lang="tr-TR" sz="24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24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24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240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20 </a:t>
            </a:r>
            <a:r>
              <a:rPr lang="tr-TR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2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B3C15C-C27C-4FF5-B429-995D138FC104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266902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***Bu bölüme giren notlar,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12 </a:t>
            </a:r>
            <a:r>
              <a:rPr lang="tr-TR" sz="1200" b="0" baseline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olarak yazılır.***</a:t>
            </a:r>
            <a:endParaRPr lang="tr-TR" sz="1200" b="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tr-TR" b="1" baseline="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r>
              <a:rPr lang="tr-TR" b="1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Yansı Başlığı:  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36 font (BÜYÜK HARF)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3200" b="1" dirty="0">
                <a:latin typeface="Garamond" panose="02020404030301010803" pitchFamily="18" charset="0"/>
                <a:cs typeface="Times New Roman" panose="02020603050405020304" pitchFamily="18" charset="0"/>
              </a:rPr>
              <a:t>Sunum Maddesi: </a:t>
            </a:r>
            <a:r>
              <a:rPr lang="tr-TR" sz="3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3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3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320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28 </a:t>
            </a:r>
            <a:r>
              <a:rPr lang="tr-TR" sz="32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32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 Madde: </a:t>
            </a:r>
            <a:r>
              <a:rPr lang="tr-TR" sz="28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28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28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,</a:t>
            </a:r>
            <a:r>
              <a:rPr lang="tr-TR" sz="280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asgari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24 </a:t>
            </a:r>
            <a:r>
              <a:rPr lang="tr-TR" sz="28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Madde Açıklaması: </a:t>
            </a:r>
            <a:r>
              <a:rPr lang="tr-TR" sz="24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24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24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240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20 </a:t>
            </a:r>
            <a:r>
              <a:rPr lang="tr-TR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2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B3C15C-C27C-4FF5-B429-995D138FC104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9589648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***Bu bölüme giren notlar,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12 </a:t>
            </a:r>
            <a:r>
              <a:rPr lang="tr-TR" sz="1200" b="0" baseline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olarak yazılır.***</a:t>
            </a:r>
            <a:endParaRPr lang="tr-TR" sz="1200" b="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tr-TR" b="1" baseline="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r>
              <a:rPr lang="tr-TR" b="1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Yansı Başlığı:  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36 font (BÜYÜK HARF)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3200" b="1" dirty="0">
                <a:latin typeface="Garamond" panose="02020404030301010803" pitchFamily="18" charset="0"/>
                <a:cs typeface="Times New Roman" panose="02020603050405020304" pitchFamily="18" charset="0"/>
              </a:rPr>
              <a:t>Sunum Maddesi: </a:t>
            </a:r>
            <a:r>
              <a:rPr lang="tr-TR" sz="3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3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3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320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28 </a:t>
            </a:r>
            <a:r>
              <a:rPr lang="tr-TR" sz="32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32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 Madde: </a:t>
            </a:r>
            <a:r>
              <a:rPr lang="tr-TR" sz="28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28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28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,</a:t>
            </a:r>
            <a:r>
              <a:rPr lang="tr-TR" sz="280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asgari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24 </a:t>
            </a:r>
            <a:r>
              <a:rPr lang="tr-TR" sz="28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Madde Açıklaması: </a:t>
            </a:r>
            <a:r>
              <a:rPr lang="tr-TR" sz="24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24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24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240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20 </a:t>
            </a:r>
            <a:r>
              <a:rPr lang="tr-TR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2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B3C15C-C27C-4FF5-B429-995D138FC104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15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266509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6F8B401-5952-45DF-A39E-5CC16A2C5CB3}" type="slidenum">
              <a:rPr lang="tr-TR" smtClean="0"/>
              <a:t>16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1636986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6F8B401-5952-45DF-A39E-5CC16A2C5CB3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6815721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***Bu bölüme giren notlar,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12 </a:t>
            </a:r>
            <a:r>
              <a:rPr lang="tr-TR" sz="1200" b="0" baseline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r>
              <a:rPr lang="tr-TR" sz="1200" b="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olarak yazılır.***</a:t>
            </a:r>
            <a:endParaRPr lang="tr-TR" sz="1200" b="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tr-TR" b="1" baseline="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r>
              <a:rPr lang="tr-TR" b="1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Yansı Başlığı:  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1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1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36 font (BÜYÜK HARF)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3200" b="1" dirty="0">
                <a:latin typeface="Garamond" panose="02020404030301010803" pitchFamily="18" charset="0"/>
                <a:cs typeface="Times New Roman" panose="02020603050405020304" pitchFamily="18" charset="0"/>
              </a:rPr>
              <a:t>Sunum Maddesi: </a:t>
            </a:r>
            <a:r>
              <a:rPr lang="tr-TR" sz="3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32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32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320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28 </a:t>
            </a:r>
            <a:r>
              <a:rPr lang="tr-TR" sz="32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32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 Madde: </a:t>
            </a:r>
            <a:r>
              <a:rPr lang="tr-TR" sz="28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28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28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,</a:t>
            </a:r>
            <a:r>
              <a:rPr lang="tr-TR" sz="280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 asgari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24 </a:t>
            </a:r>
            <a:r>
              <a:rPr lang="tr-TR" sz="28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None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Madde Açıklaması: </a:t>
            </a:r>
            <a:r>
              <a:rPr lang="tr-TR" sz="24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Garamond</a:t>
            </a:r>
            <a:r>
              <a:rPr lang="tr-TR" sz="2400" b="0" dirty="0">
                <a:latin typeface="Garamond" panose="02020404030301010803" pitchFamily="18" charset="0"/>
                <a:cs typeface="Times New Roman" panose="02020603050405020304" pitchFamily="18" charset="0"/>
              </a:rPr>
              <a:t>/Times New Roman/</a:t>
            </a:r>
            <a:r>
              <a:rPr lang="tr-TR" sz="2400" b="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Calibri</a:t>
            </a:r>
            <a:r>
              <a:rPr lang="tr-TR" sz="2400" baseline="0" dirty="0">
                <a:latin typeface="Garamond" panose="02020404030301010803" pitchFamily="18" charset="0"/>
                <a:cs typeface="Times New Roman" panose="02020603050405020304" pitchFamily="18" charset="0"/>
              </a:rPr>
              <a:t>, asgari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20 </a:t>
            </a:r>
            <a:r>
              <a:rPr lang="tr-TR" sz="2400" dirty="0" err="1">
                <a:latin typeface="Garamond" panose="02020404030301010803" pitchFamily="18" charset="0"/>
                <a:cs typeface="Times New Roman" panose="02020603050405020304" pitchFamily="18" charset="0"/>
              </a:rPr>
              <a:t>pt</a:t>
            </a:r>
            <a:endParaRPr lang="tr-TR" sz="24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7B3C15C-C27C-4FF5-B429-995D138FC104}" type="slidenum">
              <a:rPr kumimoji="0" lang="tr-T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19</a:t>
            </a:fld>
            <a:endParaRPr kumimoji="0" lang="tr-T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6712034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67EFD3-1402-4D11-A274-9A96EE9E24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34689A4-5305-4D6F-9629-FC1FCD4307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986751-21B7-4C86-9DF4-6812F2323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F9C44-F050-4B01-AD6D-5C0AEAE37F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632F19-C4EB-40B7-BFA2-C606502F13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2742291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8A15B5-0D1B-4573-9574-F4A675537E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4FB362-23FF-4DF5-818A-5459A4EBAC4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4BC8AFE-1D81-4C74-943B-9C3F013882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04F5FC-E2C7-4AEE-85C1-5D937C92CA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44F657A-6C82-421F-A806-393578DFFD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515343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5EA7B6-C1E7-48AC-924F-BFC283794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43CDA1C-A058-4BEA-87FD-7820A5277EC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C676E14-E4CE-405C-A2BB-1854240DCE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2FE32B7-F04B-49BD-891C-F3290A43A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557A734-3D9E-47F5-A7F8-B30C62D0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6495193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5DC96-C0FB-4A0E-83D4-0F7CAC53E3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AE49B80-F389-48D0-AD60-181BC5DE40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C4F3EBE-06DB-49BE-9AA7-ABEFDFF759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2F2997A-B4D4-4E10-A784-F9E0DDFB98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A8DD474-F7DA-4518-82F3-9DCAC3C9FE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1F40328-5C6C-4B64-B3EF-BD3E120CF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720373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2FC32-8FA1-4A71-ADDF-FFE35FBB53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09A2D5-1E78-45CC-BA22-BBCF841573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062E73-A873-4CB1-AF21-5D74ACED9D8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05DCF8-83C1-488C-BF71-DC3B0F516A5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AAE0283-D250-443D-BADD-214A546D6D7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2E99AAA-7F47-4352-8C64-4FA8D3BFFC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1456932-45D6-4764-851C-2AB8D05DCAE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78F9B47-C22F-4F0A-AFDC-5CA501C45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5782500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0CFAB1-0508-45B8-8C53-7ADC8976D1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4506644-13E0-4716-AF53-0D88571226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9146CA8-DFAE-4340-BAD9-92F62AA9F6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A7B6CCC-974F-4B4C-929F-2734BF6C1A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0075682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C7BCABD-60B1-4CF3-857A-FE1CD2AB3A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84BBD86-A77A-44AB-9C3E-68B7B57D4EA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2B410-26AA-47F3-8019-726E1DB64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25706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D4DCBB-2E1B-4014-8F1B-B2C4BA68BE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20B917-6445-4C4F-874E-209A45CAD4C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3D0B04A-A6E9-4599-9D17-AB98ECF9A0D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6C595CF-5439-4C04-B5A9-55489E42F4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4F23479-17EA-42E9-92E0-B590102B0D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DB3682-D562-42C5-BA5E-991B9E82B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61078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0B0D65-9621-48FD-9B49-255546301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072D058-094F-4CF3-A79C-F016F906E88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5E7E32-2758-4C4B-AA86-5D64BE5EF4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8C7DDF-EFAC-4B1C-A10F-A457CD5CB2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11288EC-27FB-4B1A-B7E0-457BC0E44C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B030AFF-18C1-41F9-9252-67263F16B3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1402380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509EF7-2187-46D4-B3D0-962A53B755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8CB9D6-24F9-4A13-919B-DD7CD5FD63A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F71C8-F83E-4F8F-A0A0-B7D0D359DC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F7762F-28FC-48C3-A74E-9944E8216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4F2779B-F38B-44F2-A88D-9E8CD95607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272505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27BAA10-74B8-453E-9387-6A331DBFA67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AEDD46D-E344-4392-8A39-58E425F1AC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E9B005-6DEC-4F65-AD80-FB382C4F8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88280C-DC45-490C-A7F1-E07030CB5E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1F5B9B-B01F-4A63-B223-31A1A8A691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1732998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>
          <a:xfrm>
            <a:off x="8610600" y="6354063"/>
            <a:ext cx="2743200" cy="365125"/>
          </a:xfrm>
        </p:spPr>
        <p:txBody>
          <a:bodyPr/>
          <a:lstStyle>
            <a:lvl1pPr>
              <a:defRPr sz="1400" b="1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‹#›</a:t>
            </a:fld>
            <a:r>
              <a:rPr lang="tr-TR" dirty="0">
                <a:solidFill>
                  <a:prstClr val="white"/>
                </a:solidFill>
              </a:rPr>
              <a:t>/61</a:t>
            </a:r>
          </a:p>
        </p:txBody>
      </p:sp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1882882" y="221381"/>
            <a:ext cx="9659753" cy="1238302"/>
          </a:xfrm>
        </p:spPr>
        <p:txBody>
          <a:bodyPr>
            <a:normAutofit/>
          </a:bodyPr>
          <a:lstStyle>
            <a:lvl1pPr>
              <a:defRPr sz="3600" b="1" baseline="0">
                <a:solidFill>
                  <a:schemeClr val="bg1"/>
                </a:solidFill>
                <a:latin typeface="Garamond" panose="02020404030301010803" pitchFamily="18" charset="0"/>
                <a:cs typeface="Times New Roman" panose="02020603050405020304" pitchFamily="18" charset="0"/>
              </a:defRPr>
            </a:lvl1pPr>
          </a:lstStyle>
          <a:p>
            <a:r>
              <a:rPr lang="tr-TR" dirty="0"/>
              <a:t>YANSI BAŞLIĞI</a:t>
            </a:r>
            <a:endParaRPr lang="en-US" dirty="0"/>
          </a:p>
        </p:txBody>
      </p:sp>
      <p:sp>
        <p:nvSpPr>
          <p:cNvPr id="10" name="İçerik Yer Tutucusu 2"/>
          <p:cNvSpPr>
            <a:spLocks noGrp="1"/>
          </p:cNvSpPr>
          <p:nvPr>
            <p:ph idx="1" hasCustomPrompt="1"/>
          </p:nvPr>
        </p:nvSpPr>
        <p:spPr>
          <a:xfrm>
            <a:off x="618067" y="1681932"/>
            <a:ext cx="10515600" cy="4351338"/>
          </a:xfrm>
        </p:spPr>
        <p:txBody>
          <a:bodyPr>
            <a:noAutofit/>
          </a:bodyPr>
          <a:lstStyle>
            <a:lvl1pPr>
              <a:defRPr/>
            </a:lvl1pPr>
          </a:lstStyle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Arial" panose="020B0604020202020204" pitchFamily="34" charset="0"/>
              </a:rPr>
              <a:t>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67899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5417244-D082-4FA1-8172-95EECAAAC9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tr-TR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05DA541-250F-4949-BDC1-1DDB83E464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tr-TR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A5AE4-DDEC-49AD-87DA-5A9E2BCB2F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38A979A-85BF-4424-A780-B971F7A14C52}" type="datetimeFigureOut">
              <a:rPr lang="tr-TR" smtClean="0"/>
              <a:t>29.03.2022</a:t>
            </a:fld>
            <a:endParaRPr lang="tr-TR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850A51-9ACC-4D77-8073-5279D78BE39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9C2995-9505-4856-BA7E-A548ED409B9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076136-F5B3-4ACE-BCF8-F1F91FB77E5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17227122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1.png"/><Relationship Id="rId4" Type="http://schemas.openxmlformats.org/officeDocument/2006/relationships/image" Target="../media/image10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1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431254" y="221381"/>
            <a:ext cx="11111381" cy="1238302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tx1"/>
                </a:solidFill>
              </a:rPr>
              <a:t>Toplu İş Sözleşmesi Taraflarının Durumunda Değişiklik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31254" y="1764483"/>
            <a:ext cx="7188746" cy="4672131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sendikanın tüzel kişiliğinin sona ermesi, 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sendikanın faaliyetinin durdurulması, 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işçi sendikasının yetkiyi kaybetmesi, 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işverenin veya işyerinin girdiği işkolunun değişmesi, </a:t>
            </a:r>
          </a:p>
          <a:p>
            <a:pPr marL="0" lvl="0" indent="0" algn="just">
              <a:buClr>
                <a:srgbClr val="9D1D1D"/>
              </a:buClr>
              <a:buNone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toplu iş sözleşmesini sona erdirmez.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Toplu görüşmeye çağrı tarihinde bir işveren sendikasına üye bulunan işveren, sendika üyeliğinin sona ermesi hâlinde sendikaya yapılmış olan çağrı ile bağlı kalır.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8457" y="1861677"/>
            <a:ext cx="3575562" cy="35755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583050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757084" y="221381"/>
            <a:ext cx="10785551" cy="1238302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tx1"/>
                </a:solidFill>
              </a:rPr>
              <a:t>Toplu İş Sözleşmesinden Yararlanma-1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100052" y="1681932"/>
            <a:ext cx="7033615" cy="4351338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Kural olarak toplu iş sözleşmesinden sözleşmeye taraf sendika üyesi işçiler yararlanır.</a:t>
            </a:r>
          </a:p>
          <a:p>
            <a:pPr marL="0" lvl="0" indent="0" algn="just">
              <a:buClr>
                <a:srgbClr val="9D1D1D"/>
              </a:buClr>
              <a:buNone/>
            </a:pPr>
            <a:endParaRPr lang="tr-TR" sz="2800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Toplu iş sözleşmesinden, sözleşmenin imzalanması tarihinde sendikaya üye olanlar yürürlük tarihinden, imza tarihinden sonra üye olanlar ise üyeliklerinin işçi sendikasınca işverene bildirildiği tarihten itibaren yararlanır.</a:t>
            </a:r>
          </a:p>
          <a:p>
            <a:pPr lvl="0"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501" y="2222089"/>
            <a:ext cx="2674375" cy="267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6162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3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7" y="221381"/>
            <a:ext cx="10924569" cy="1238302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tx1"/>
                </a:solidFill>
              </a:rPr>
              <a:t>Toplu İş Sözleşmesinden Yararlanma-2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18067" y="1681932"/>
            <a:ext cx="6569314" cy="4672131"/>
          </a:xfrm>
        </p:spPr>
        <p:txBody>
          <a:bodyPr/>
          <a:lstStyle/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Sendikaya üye olmadan da toplu iş sözleşmesinden yararlanmak mümkündür.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Toplu iş sözleşmesinin imzası sırasında taraf işçi sendikasına üye olmayan işçilerin toplu iş sözleşmesinden yararlanmaları toplu iş sözleşmesinin tarafı olan işçi sendikasına </a:t>
            </a:r>
            <a:r>
              <a:rPr lang="tr-TR" sz="2800" b="1" dirty="0">
                <a:solidFill>
                  <a:srgbClr val="C0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dayanışma aidatı </a:t>
            </a: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ödemelerine bağlıdır.</a:t>
            </a:r>
          </a:p>
          <a:p>
            <a:pPr lvl="0" algn="just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solidFill>
                  <a:prstClr val="black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 Dayanışma aidatı ödemek suretiyle toplu iş sözleşmesinden yararlanma, talep tarihinden geçerlidir.</a:t>
            </a:r>
          </a:p>
        </p:txBody>
      </p:sp>
      <p:pic>
        <p:nvPicPr>
          <p:cNvPr id="6" name="Resim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35990" y="1798381"/>
            <a:ext cx="4073013" cy="40730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18026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4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491614" y="221381"/>
            <a:ext cx="11051022" cy="1238302"/>
          </a:xfrm>
        </p:spPr>
        <p:txBody>
          <a:bodyPr>
            <a:normAutofit/>
          </a:bodyPr>
          <a:lstStyle/>
          <a:p>
            <a:r>
              <a:rPr lang="tr-TR" sz="3200" dirty="0">
                <a:solidFill>
                  <a:schemeClr val="tx1"/>
                </a:solidFill>
              </a:rPr>
              <a:t>Toplu İş Sözleşmesinden Yararlanamayacak Çalışanlar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9D1D1D"/>
              </a:buClr>
              <a:buNone/>
            </a:pPr>
            <a:endParaRPr lang="tr-TR" sz="2800" dirty="0">
              <a:solidFill>
                <a:prstClr val="black"/>
              </a:solidFill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Diyagram 4"/>
          <p:cNvGraphicFramePr/>
          <p:nvPr/>
        </p:nvGraphicFramePr>
        <p:xfrm>
          <a:off x="618067" y="1917290"/>
          <a:ext cx="10515599" cy="411598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739711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5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7538" y="221381"/>
            <a:ext cx="1092509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Sendikal İstatistikler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617538" y="1681163"/>
          <a:ext cx="10515600" cy="43513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9114294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6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Sözleşmesinin Yapılması 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617538" y="1681163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683559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7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8068" y="221381"/>
            <a:ext cx="1092456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 Yetkisi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18067" y="1681932"/>
            <a:ext cx="7548471" cy="4659874"/>
          </a:xfrm>
        </p:spPr>
        <p:txBody>
          <a:bodyPr/>
          <a:lstStyle/>
          <a:p>
            <a:pPr marL="452438" indent="-452438">
              <a:buFont typeface="Wingdings" panose="05000000000000000000" pitchFamily="2" charset="2"/>
              <a:buChar char="v"/>
            </a:pPr>
            <a:r>
              <a:rPr lang="tr-TR" sz="2400" dirty="0">
                <a:latin typeface="Garamond" panose="02020404030301010803" pitchFamily="18" charset="0"/>
              </a:rPr>
              <a:t>Kurulu</a:t>
            </a:r>
            <a:r>
              <a:rPr lang="tr-TR" sz="2400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tr-TR" sz="2400" dirty="0">
                <a:latin typeface="Garamond" panose="02020404030301010803" pitchFamily="18" charset="0"/>
              </a:rPr>
              <a:t>bulunduğu işkolunda çalışan işçilerin en az yüzde birinin üyesi bulunması,</a:t>
            </a:r>
          </a:p>
          <a:p>
            <a:pPr marL="452438" indent="-452438">
              <a:buFont typeface="Wingdings" panose="05000000000000000000" pitchFamily="2" charset="2"/>
              <a:buChar char="v"/>
            </a:pPr>
            <a:r>
              <a:rPr lang="tr-TR" sz="2400" dirty="0">
                <a:latin typeface="Garamond" panose="02020404030301010803" pitchFamily="18" charset="0"/>
              </a:rPr>
              <a:t>başvuru tarihinde çalışan işçilerin </a:t>
            </a:r>
            <a:r>
              <a:rPr lang="tr-TR" sz="2400" dirty="0">
                <a:solidFill>
                  <a:srgbClr val="FF0000"/>
                </a:solidFill>
                <a:latin typeface="Garamond" panose="02020404030301010803" pitchFamily="18" charset="0"/>
              </a:rPr>
              <a:t>yarıdan fazlasının,</a:t>
            </a:r>
          </a:p>
          <a:p>
            <a:pPr marL="452438" indent="-452438">
              <a:buFont typeface="Wingdings" panose="05000000000000000000" pitchFamily="2" charset="2"/>
              <a:buChar char="v"/>
            </a:pPr>
            <a:r>
              <a:rPr lang="tr-TR" sz="2400" dirty="0">
                <a:latin typeface="Garamond" panose="02020404030301010803" pitchFamily="18" charset="0"/>
              </a:rPr>
              <a:t>işletmede ise </a:t>
            </a:r>
            <a:r>
              <a:rPr lang="tr-TR" sz="2400" dirty="0">
                <a:solidFill>
                  <a:srgbClr val="FF0000"/>
                </a:solidFill>
                <a:latin typeface="Garamond" panose="02020404030301010803" pitchFamily="18" charset="0"/>
              </a:rPr>
              <a:t>yüzde kırkının,</a:t>
            </a:r>
            <a:r>
              <a:rPr lang="tr-TR" sz="2400" dirty="0">
                <a:latin typeface="Garamond" panose="02020404030301010803" pitchFamily="18" charset="0"/>
              </a:rPr>
              <a:t> </a:t>
            </a:r>
          </a:p>
          <a:p>
            <a:pPr marL="0" indent="0">
              <a:buNone/>
            </a:pPr>
            <a:r>
              <a:rPr lang="tr-TR" sz="2400" dirty="0">
                <a:latin typeface="Garamond" panose="02020404030301010803" pitchFamily="18" charset="0"/>
              </a:rPr>
              <a:t>kendi üyesi bulunması hâlinde işçi sendikası toplu iş sözleşmesi yapmaya yetkilidir.</a:t>
            </a:r>
          </a:p>
          <a:p>
            <a:pPr marL="0" indent="0">
              <a:buNone/>
            </a:pPr>
            <a:endParaRPr lang="tr-TR" sz="2400" dirty="0">
              <a:latin typeface="Garamond" panose="02020404030301010803" pitchFamily="18" charset="0"/>
            </a:endParaRPr>
          </a:p>
          <a:p>
            <a:pPr marL="452438" indent="-452438">
              <a:buFont typeface="Wingdings" panose="05000000000000000000" pitchFamily="2" charset="2"/>
              <a:buChar char="v"/>
            </a:pPr>
            <a:r>
              <a:rPr lang="tr-TR" sz="2400" dirty="0">
                <a:latin typeface="Garamond" panose="02020404030301010803" pitchFamily="18" charset="0"/>
              </a:rPr>
              <a:t>İşletme toplu iş sözleşmeleri için işyerleri bir bütün olarak dikkate alınır ve yüzde kırk çoğunluk buna göre hesaplanır.</a:t>
            </a:r>
          </a:p>
          <a:p>
            <a:pPr marL="452438" indent="-452438">
              <a:buFont typeface="Wingdings" panose="05000000000000000000" pitchFamily="2" charset="2"/>
              <a:buChar char="v"/>
            </a:pPr>
            <a:r>
              <a:rPr lang="tr-TR" sz="2400" dirty="0">
                <a:latin typeface="Garamond" panose="02020404030301010803" pitchFamily="18" charset="0"/>
              </a:rPr>
              <a:t>Bir işkolunda çalışan işçilerin yüzde birinin tespitinde Bakanlıkça her yıl ocak ve temmuz aylarında yayımlanan istatistikler esas alınır.</a:t>
            </a:r>
          </a:p>
          <a:p>
            <a:pPr>
              <a:buFont typeface="Wingdings" panose="05000000000000000000" pitchFamily="2" charset="2"/>
              <a:buChar char="v"/>
            </a:pPr>
            <a:endParaRPr lang="tr-TR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88477" y="1459683"/>
            <a:ext cx="1792918" cy="1661897"/>
          </a:xfrm>
          <a:prstGeom prst="rect">
            <a:avLst/>
          </a:prstGeom>
        </p:spPr>
      </p:pic>
      <p:pic>
        <p:nvPicPr>
          <p:cNvPr id="7" name="Resim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74184" y="3242244"/>
            <a:ext cx="1230714" cy="1230714"/>
          </a:xfrm>
          <a:prstGeom prst="rect">
            <a:avLst/>
          </a:prstGeom>
        </p:spPr>
      </p:pic>
      <p:pic>
        <p:nvPicPr>
          <p:cNvPr id="8" name="Resim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9493" y="3339080"/>
            <a:ext cx="1442197" cy="1013214"/>
          </a:xfrm>
          <a:prstGeom prst="rect">
            <a:avLst/>
          </a:prstGeom>
        </p:spPr>
      </p:pic>
      <p:pic>
        <p:nvPicPr>
          <p:cNvPr id="9" name="Resim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6678" y="4807513"/>
            <a:ext cx="1647825" cy="164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620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8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7538" y="221381"/>
            <a:ext cx="1092509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Süreci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617538" y="1681163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99729954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9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1217886" y="221381"/>
            <a:ext cx="10324749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Tespit Başvurusu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025461" y="1681931"/>
            <a:ext cx="7651531" cy="4655807"/>
          </a:xfrm>
        </p:spPr>
        <p:txBody>
          <a:bodyPr/>
          <a:lstStyle/>
          <a:p>
            <a:pPr marL="536575" indent="-536575"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3000" dirty="0">
                <a:latin typeface="Garamond" panose="02020404030301010803" pitchFamily="18" charset="0"/>
              </a:rPr>
              <a:t>işçi sendikası, işveren sendikası veya sendika üyesi olmayan işveren Çalışma ve Sosyal Güvenlik Bakanlığına başvurarak yetkili işçi sendikasının tespitini isteyebilir.</a:t>
            </a:r>
          </a:p>
          <a:p>
            <a:pPr marL="536575" indent="-536575"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3000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tr-TR" sz="3000" dirty="0">
                <a:latin typeface="Garamond" panose="02020404030301010803" pitchFamily="18" charset="0"/>
              </a:rPr>
              <a:t>Başvurunun evrak kayıtlarına alındığı tarih </a:t>
            </a:r>
            <a:r>
              <a:rPr lang="tr-TR" sz="3000" dirty="0">
                <a:solidFill>
                  <a:srgbClr val="FF0000"/>
                </a:solidFill>
                <a:latin typeface="Garamond" panose="02020404030301010803" pitchFamily="18" charset="0"/>
              </a:rPr>
              <a:t>“Başvuru Tarihi” </a:t>
            </a:r>
            <a:r>
              <a:rPr lang="tr-TR" sz="3000" dirty="0">
                <a:latin typeface="Garamond" panose="02020404030301010803" pitchFamily="18" charset="0"/>
              </a:rPr>
              <a:t>olarak değerlendirilir.</a:t>
            </a:r>
          </a:p>
          <a:p>
            <a:pPr marL="536575" indent="-536575"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3000" dirty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r>
              <a:rPr lang="tr-TR" sz="3000" dirty="0">
                <a:latin typeface="Garamond" panose="02020404030301010803" pitchFamily="18" charset="0"/>
              </a:rPr>
              <a:t>Toplu iş sözleşmesi süresinin bitmesinden önceki </a:t>
            </a:r>
            <a:r>
              <a:rPr lang="tr-TR" sz="3000" dirty="0">
                <a:solidFill>
                  <a:srgbClr val="FF0000"/>
                </a:solidFill>
                <a:latin typeface="Garamond" panose="02020404030301010803" pitchFamily="18" charset="0"/>
              </a:rPr>
              <a:t>yüz yirmi gün</a:t>
            </a:r>
            <a:r>
              <a:rPr lang="tr-TR" sz="3000" dirty="0">
                <a:latin typeface="Garamond" panose="02020404030301010803" pitchFamily="18" charset="0"/>
              </a:rPr>
              <a:t> içinde, yeni sözleşme için yetki başvurusunda bulunulabilir. </a:t>
            </a:r>
          </a:p>
          <a:p>
            <a:pPr>
              <a:buFont typeface="Wingdings" panose="05000000000000000000" pitchFamily="2" charset="2"/>
              <a:buChar char="v"/>
            </a:pPr>
            <a:endParaRPr lang="tr-TR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7886" y="2711946"/>
            <a:ext cx="22098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616407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10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7538" y="221381"/>
            <a:ext cx="1092509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Süreci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617538" y="1681163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15217989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4740167" y="19692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11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1479024" y="221381"/>
            <a:ext cx="10063611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Tespiti</a:t>
            </a:r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4477408" y="1748957"/>
            <a:ext cx="6337738" cy="4893581"/>
          </a:xfrm>
        </p:spPr>
        <p:txBody>
          <a:bodyPr anchor="ctr">
            <a:normAutofit/>
          </a:bodyPr>
          <a:lstStyle/>
          <a:p>
            <a:pPr marL="0" indent="0" algn="ctr">
              <a:buClr>
                <a:srgbClr val="9D1D1D"/>
              </a:buClr>
              <a:buNone/>
            </a:pPr>
            <a:r>
              <a:rPr lang="tr-TR" sz="3400" dirty="0">
                <a:latin typeface="Garamond" panose="02020404030301010803" pitchFamily="18" charset="0"/>
                <a:cs typeface="Times New Roman" panose="02020603050405020304" pitchFamily="18" charset="0"/>
              </a:rPr>
              <a:t>Çalışma Genel Müdürlüğü Toplu İş Sözleşmesi Daire Başkanlığınca, </a:t>
            </a:r>
            <a:r>
              <a:rPr lang="tr-TR" sz="3400" dirty="0">
                <a:solidFill>
                  <a:srgbClr val="FF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Yetki Tespiti Otomasyon Sistemi</a:t>
            </a:r>
            <a:r>
              <a:rPr lang="tr-TR" sz="3400" dirty="0">
                <a:latin typeface="Garamond" panose="02020404030301010803" pitchFamily="18" charset="0"/>
                <a:cs typeface="Times New Roman" panose="02020603050405020304" pitchFamily="18" charset="0"/>
              </a:rPr>
              <a:t> üzerinden sonuçlandırılmaktadır.</a:t>
            </a:r>
          </a:p>
          <a:p>
            <a:pPr marL="0" indent="0">
              <a:buClr>
                <a:srgbClr val="9D1D1D"/>
              </a:buClr>
              <a:buNone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9024" y="2850308"/>
            <a:ext cx="2143125" cy="2143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20541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12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7538" y="221381"/>
            <a:ext cx="1092509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Süreci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617538" y="1681163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50087761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4740167" y="19692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13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540798" y="221381"/>
            <a:ext cx="1100183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Tespit Yazısı</a:t>
            </a:r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540797" y="1594948"/>
            <a:ext cx="4079291" cy="4700749"/>
          </a:xfr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marL="0" indent="0" algn="ctr">
              <a:buClr>
                <a:srgbClr val="9D1D1D"/>
              </a:buClr>
              <a:buNone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Olumlu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bir tespit yapılmışsa başvuru tarihi esas alınarak işyeri veya işletmedeki işçi ve üye sayısı, o işkolunda kurulu işçi sendikaları ile taraf olacak işveren sendikası veya sendika üyesi olmayan işverene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</a:t>
            </a: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içinde bildirilir.</a:t>
            </a:r>
          </a:p>
          <a:p>
            <a:pPr marL="0" indent="0" algn="ctr">
              <a:buClr>
                <a:srgbClr val="9D1D1D"/>
              </a:buClr>
              <a:buNone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 </a:t>
            </a:r>
          </a:p>
          <a:p>
            <a:pPr marL="0" indent="0" algn="ctr">
              <a:buClr>
                <a:srgbClr val="9D1D1D"/>
              </a:buClr>
              <a:buNone/>
            </a:pPr>
            <a:r>
              <a:rPr lang="tr-TR" sz="2800" b="1" u="sng" dirty="0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Ayrıca il müdürlüğüne de bildirimde bulunulur.</a:t>
            </a:r>
          </a:p>
        </p:txBody>
      </p:sp>
      <p:sp>
        <p:nvSpPr>
          <p:cNvPr id="8" name="İçerik Yer Tutucusu 2"/>
          <p:cNvSpPr>
            <a:spLocks noGrp="1"/>
          </p:cNvSpPr>
          <p:nvPr>
            <p:ph idx="4294967295"/>
          </p:nvPr>
        </p:nvSpPr>
        <p:spPr>
          <a:xfrm>
            <a:off x="8012113" y="1458913"/>
            <a:ext cx="4179887" cy="4697412"/>
          </a:xfr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txBody>
          <a:bodyPr anchor="ctr">
            <a:normAutofit/>
          </a:bodyPr>
          <a:lstStyle/>
          <a:p>
            <a:pPr marL="0" indent="0" algn="ctr">
              <a:buClr>
                <a:srgbClr val="9D1D1D"/>
              </a:buClr>
              <a:buNone/>
            </a:pP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Olumsuz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bir tespit söz konusu ise bu bilgiler sadece başvuruyu yapan tarafa bildirilir.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21697" y="2848153"/>
            <a:ext cx="2986880" cy="167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50112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14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7538" y="221381"/>
            <a:ext cx="1092509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Süreci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617538" y="1681163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164639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4740167" y="19692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15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590052" y="221381"/>
            <a:ext cx="10952584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Tespitine İtiraz</a:t>
            </a:r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5223641" y="1643853"/>
            <a:ext cx="6810704" cy="4696657"/>
          </a:xfrm>
        </p:spPr>
        <p:txBody>
          <a:bodyPr anchor="ctr">
            <a:normAutofit/>
          </a:bodyPr>
          <a:lstStyle/>
          <a:p>
            <a:pPr marL="536575" indent="-536575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Tespit yazısını alan işçi veya işveren sendikaları veya sendika üyesi olmayan işveren yazının kendilerine tebliğ edildiği tarihten itibaren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içinde mahkemeye yapabilir.</a:t>
            </a:r>
          </a:p>
          <a:p>
            <a:pPr marL="536575" indent="-536575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İtiraz dilekçesi </a:t>
            </a:r>
            <a:r>
              <a:rPr lang="tr-TR" sz="26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makama </a:t>
            </a: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kayıt ettirildikten sonra mahkemeye verilmesi gerekir. </a:t>
            </a:r>
          </a:p>
          <a:p>
            <a:pPr marL="536575" indent="-536575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600" dirty="0">
                <a:latin typeface="Garamond" panose="02020404030301010803" pitchFamily="18" charset="0"/>
                <a:cs typeface="Times New Roman" panose="02020603050405020304" pitchFamily="18" charset="0"/>
              </a:rPr>
              <a:t>Kurulu bulunduğu işkolunda çalışan işçilerin yüzde birinden daha az üyesi bulunan işçi sendikası, yetki itirazında bulunamaz.</a:t>
            </a: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0051" y="1820834"/>
            <a:ext cx="4334847" cy="3665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34428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16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49598" y="221381"/>
            <a:ext cx="1089303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Görevli Makamca Yapılacak İşlemler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49598" y="2139132"/>
            <a:ext cx="6297740" cy="4718868"/>
          </a:xfrm>
        </p:spPr>
        <p:txBody>
          <a:bodyPr/>
          <a:lstStyle/>
          <a:p>
            <a:pPr marL="536575" indent="-536575"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</a:rPr>
              <a:t>İl Müdürlüğü, yetki tespiti yazısını </a:t>
            </a:r>
            <a:r>
              <a:rPr lang="tr-TR" sz="2800" dirty="0">
                <a:solidFill>
                  <a:srgbClr val="FF0000"/>
                </a:solidFill>
                <a:latin typeface="Garamond" panose="02020404030301010803" pitchFamily="18" charset="0"/>
              </a:rPr>
              <a:t>altı iş günlük</a:t>
            </a:r>
            <a:r>
              <a:rPr lang="tr-TR" sz="2800" dirty="0">
                <a:latin typeface="Garamond" panose="02020404030301010803" pitchFamily="18" charset="0"/>
              </a:rPr>
              <a:t> itiraz süresince her hangi bir işlem yapmadan bekletir. </a:t>
            </a:r>
          </a:p>
          <a:p>
            <a:pPr marL="536575" indent="-536575"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</a:rPr>
              <a:t>Yetki tespitine itirazlarda, Cumartesi ve Pazar günleri iş gününden sayılmaz.</a:t>
            </a:r>
          </a:p>
          <a:p>
            <a:pPr marL="536575" indent="-536575" algn="just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</a:rPr>
              <a:t>Bekleme süresi sonunda, yetki tespiti yazısına, usulüne uygun bir itirazda bulunulmamış ise itiraz olmadığı bir yazı ile Çalışma Genel Müdürlüğüne bildirilir.</a:t>
            </a:r>
          </a:p>
          <a:p>
            <a:pP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sz="2800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70581" y="2286504"/>
            <a:ext cx="3251941" cy="32519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362386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17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1032388" y="221381"/>
            <a:ext cx="10510248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Görevli Makamca Yapılacak İşlemler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5856538" y="1639891"/>
            <a:ext cx="5915048" cy="4351338"/>
          </a:xfrm>
        </p:spPr>
        <p:txBody>
          <a:bodyPr/>
          <a:lstStyle/>
          <a:p>
            <a:pPr marL="536575" indent="-536575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</a:rPr>
              <a:t>Tespit davalarına ilişkin işlemler, Çalışma Genel Müdürlüğü ve Bakanlığımız Hukuk Hizmetleri Genel Müdürlüğü tarafından yürütülür. </a:t>
            </a:r>
            <a:endParaRPr lang="tr-TR" sz="2800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 marL="536575" indent="-536575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</a:rPr>
              <a:t>Yetki tespitine itiraz davalarına ilişkin mahkemelerden alınan müzekkereler, işlem yapılmaksızın derhal Çalışma Genel Müdürlüğüne gönderilir. </a:t>
            </a:r>
          </a:p>
          <a:p>
            <a:pPr marL="536575" indent="-536575"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</a:rPr>
              <a:t>İlgili mahkemeye, müzekkerenin Çalışma Genel Müdürlüğüne gönderildiği bildirilir.</a:t>
            </a:r>
          </a:p>
          <a:p>
            <a:pP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sz="2800" dirty="0">
              <a:solidFill>
                <a:srgbClr val="C00000"/>
              </a:solidFill>
              <a:latin typeface="Garamond" panose="02020404030301010803" pitchFamily="18" charset="0"/>
            </a:endParaRPr>
          </a:p>
          <a:p>
            <a:pPr>
              <a:buFont typeface="Wingdings" panose="05000000000000000000" pitchFamily="2" charset="2"/>
              <a:buChar char="v"/>
            </a:pPr>
            <a:endParaRPr lang="tr-TR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849" y="1785505"/>
            <a:ext cx="4019195" cy="40191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72712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18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17538" y="221381"/>
            <a:ext cx="1092509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Süreci</a:t>
            </a:r>
          </a:p>
        </p:txBody>
      </p:sp>
      <p:graphicFrame>
        <p:nvGraphicFramePr>
          <p:cNvPr id="5" name="İçerik Yer Tutucusu 4"/>
          <p:cNvGraphicFramePr>
            <a:graphicFrameLocks noGrp="1"/>
          </p:cNvGraphicFramePr>
          <p:nvPr>
            <p:ph idx="1"/>
          </p:nvPr>
        </p:nvGraphicFramePr>
        <p:xfrm>
          <a:off x="617538" y="1681163"/>
          <a:ext cx="10515600" cy="43513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84862596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Metin kutusu 14"/>
          <p:cNvSpPr txBox="1"/>
          <p:nvPr/>
        </p:nvSpPr>
        <p:spPr>
          <a:xfrm>
            <a:off x="4740167" y="1969252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+mn-ea"/>
              <a:cs typeface="Times New Roman" panose="02020603050405020304" pitchFamily="18" charset="0"/>
            </a:endParaRPr>
          </a:p>
        </p:txBody>
      </p:sp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19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675612" y="221381"/>
            <a:ext cx="10867023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Yetki Belgesi</a:t>
            </a:r>
          </a:p>
        </p:txBody>
      </p:sp>
      <p:sp>
        <p:nvSpPr>
          <p:cNvPr id="11" name="İçerik Yer Tutucusu 2"/>
          <p:cNvSpPr>
            <a:spLocks noGrp="1"/>
          </p:cNvSpPr>
          <p:nvPr>
            <p:ph idx="1"/>
          </p:nvPr>
        </p:nvSpPr>
        <p:spPr>
          <a:xfrm>
            <a:off x="5663921" y="1828413"/>
            <a:ext cx="5878714" cy="4696657"/>
          </a:xfrm>
        </p:spPr>
        <p:txBody>
          <a:bodyPr anchor="ctr">
            <a:normAutofit/>
          </a:bodyPr>
          <a:lstStyle/>
          <a:p>
            <a:pPr marL="536575" indent="-536575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Tespit yazısına Kanunda öngörülen süre içinde itiraz edilmemişse veya yapılan itiraz reddedilmişse  Çalışma Genel Müdürlüğünce, ilgili Sendikaya </a:t>
            </a:r>
            <a:r>
              <a:rPr lang="tr-TR" sz="2800" dirty="0">
                <a:solidFill>
                  <a:srgbClr val="FF0000"/>
                </a:solidFill>
                <a:latin typeface="Garamond" panose="02020404030301010803" pitchFamily="18" charset="0"/>
                <a:cs typeface="Times New Roman" panose="02020603050405020304" pitchFamily="18" charset="0"/>
              </a:rPr>
              <a:t>Yetki Belgesi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verilir.</a:t>
            </a:r>
          </a:p>
          <a:p>
            <a:pPr marL="536575" indent="-536575">
              <a:buClr>
                <a:srgbClr val="9D1D1D"/>
              </a:buClr>
              <a:buFont typeface="Wingdings" panose="05000000000000000000" pitchFamily="2" charset="2"/>
              <a:buChar char="v"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Yetki Belgesi toplu iş sözleşmesi tarafları ile birlikte ilgili İl Müdürlüğüne veya İl Müdürlüklerine de gönderilmektedir. </a:t>
            </a: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>
              <a:buClr>
                <a:srgbClr val="9D1D1D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Resim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5612" y="1828413"/>
            <a:ext cx="3955382" cy="39553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990882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20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Görüşme Süreci</a:t>
            </a:r>
          </a:p>
        </p:txBody>
      </p:sp>
      <p:pic>
        <p:nvPicPr>
          <p:cNvPr id="5" name="İçerik Yer Tutucusu 4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909546" y="1683419"/>
            <a:ext cx="7931583" cy="4346825"/>
          </a:xfrm>
          <a:prstGeom prst="rect">
            <a:avLst/>
          </a:prstGeom>
        </p:spPr>
      </p:pic>
      <p:sp>
        <p:nvSpPr>
          <p:cNvPr id="6" name="Yuvarlatılmış Dikdörtgen 5"/>
          <p:cNvSpPr/>
          <p:nvPr/>
        </p:nvSpPr>
        <p:spPr>
          <a:xfrm>
            <a:off x="1977799" y="3413351"/>
            <a:ext cx="1030287" cy="8905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ÇAĞRI</a:t>
            </a:r>
          </a:p>
        </p:txBody>
      </p:sp>
      <p:sp>
        <p:nvSpPr>
          <p:cNvPr id="7" name="Yuvarlatılmış Dikdörtgen 6"/>
          <p:cNvSpPr/>
          <p:nvPr/>
        </p:nvSpPr>
        <p:spPr>
          <a:xfrm>
            <a:off x="3251428" y="2618014"/>
            <a:ext cx="1800225" cy="792163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Calibri" panose="020F0502020204030204"/>
                <a:ea typeface="+mn-ea"/>
                <a:cs typeface="Arial" charset="0"/>
              </a:rPr>
              <a:t>TOPLU GÖRÜŞMEYE BAŞLAMA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tr-TR" sz="18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 panose="020F0502020204030204"/>
              <a:ea typeface="+mn-ea"/>
              <a:cs typeface="Arial" charset="0"/>
            </a:endParaRPr>
          </a:p>
        </p:txBody>
      </p:sp>
      <p:sp>
        <p:nvSpPr>
          <p:cNvPr id="8" name="Dikdörtgen 7"/>
          <p:cNvSpPr/>
          <p:nvPr/>
        </p:nvSpPr>
        <p:spPr>
          <a:xfrm>
            <a:off x="3218770" y="4081236"/>
            <a:ext cx="1800225" cy="4445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ANLAŞMA</a:t>
            </a:r>
          </a:p>
        </p:txBody>
      </p:sp>
      <p:sp>
        <p:nvSpPr>
          <p:cNvPr id="9" name="Dikdörtgen 8"/>
          <p:cNvSpPr/>
          <p:nvPr/>
        </p:nvSpPr>
        <p:spPr>
          <a:xfrm>
            <a:off x="3207885" y="4649561"/>
            <a:ext cx="1800225" cy="457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UYUŞMAZLIK</a:t>
            </a:r>
          </a:p>
        </p:txBody>
      </p:sp>
      <p:sp>
        <p:nvSpPr>
          <p:cNvPr id="10" name="Yuvarlatılmış Dikdörtgen 9"/>
          <p:cNvSpPr/>
          <p:nvPr/>
        </p:nvSpPr>
        <p:spPr>
          <a:xfrm>
            <a:off x="5384119" y="2574471"/>
            <a:ext cx="1746023" cy="81098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A5A5A5">
                    <a:lumMod val="50000"/>
                  </a:srgb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TOPLU GÖRÜŞME</a:t>
            </a:r>
          </a:p>
        </p:txBody>
      </p:sp>
      <p:sp>
        <p:nvSpPr>
          <p:cNvPr id="11" name="Dikdörtgen 10"/>
          <p:cNvSpPr/>
          <p:nvPr/>
        </p:nvSpPr>
        <p:spPr>
          <a:xfrm>
            <a:off x="5373234" y="4057878"/>
            <a:ext cx="1727200" cy="436562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013A8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ANLAŞMA</a:t>
            </a:r>
          </a:p>
        </p:txBody>
      </p:sp>
      <p:sp>
        <p:nvSpPr>
          <p:cNvPr id="12" name="Dikdörtgen 11"/>
          <p:cNvSpPr/>
          <p:nvPr/>
        </p:nvSpPr>
        <p:spPr>
          <a:xfrm>
            <a:off x="5352371" y="4638675"/>
            <a:ext cx="1800225" cy="457200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6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UYUŞMAZLIK</a:t>
            </a:r>
          </a:p>
        </p:txBody>
      </p:sp>
      <p:sp>
        <p:nvSpPr>
          <p:cNvPr id="13" name="Yuvarlatılmış Dikdörtgen 12"/>
          <p:cNvSpPr/>
          <p:nvPr/>
        </p:nvSpPr>
        <p:spPr>
          <a:xfrm>
            <a:off x="7509102" y="2529114"/>
            <a:ext cx="1871662" cy="914400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ARABULUCULUK</a:t>
            </a:r>
          </a:p>
        </p:txBody>
      </p:sp>
      <p:sp>
        <p:nvSpPr>
          <p:cNvPr id="14" name="Yuvarlatılmış Dikdörtgen 13"/>
          <p:cNvSpPr/>
          <p:nvPr/>
        </p:nvSpPr>
        <p:spPr>
          <a:xfrm>
            <a:off x="7487331" y="3487057"/>
            <a:ext cx="1871662" cy="91440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18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Calibri" panose="020F0502020204030204"/>
                <a:ea typeface="+mn-ea"/>
                <a:cs typeface="+mn-cs"/>
              </a:rPr>
              <a:t>GREV VE LOKAVT</a:t>
            </a:r>
          </a:p>
        </p:txBody>
      </p:sp>
      <p:sp>
        <p:nvSpPr>
          <p:cNvPr id="15" name="Yuvarlatılmış Dikdörtgen 14"/>
          <p:cNvSpPr/>
          <p:nvPr/>
        </p:nvSpPr>
        <p:spPr>
          <a:xfrm>
            <a:off x="7524750" y="4455886"/>
            <a:ext cx="1871663" cy="914400"/>
          </a:xfrm>
          <a:prstGeom prst="roundRect">
            <a:avLst/>
          </a:prstGeom>
          <a:solidFill>
            <a:schemeClr val="accent4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tr-TR" sz="2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uLnTx/>
                <a:uFillTx/>
                <a:latin typeface="Calibri" panose="020F0502020204030204"/>
                <a:ea typeface="+mn-ea"/>
                <a:cs typeface="Arial" charset="0"/>
              </a:rPr>
              <a:t>TİS</a:t>
            </a:r>
          </a:p>
        </p:txBody>
      </p:sp>
    </p:spTree>
    <p:extLst>
      <p:ext uri="{BB962C8B-B14F-4D97-AF65-F5344CB8AC3E}">
        <p14:creationId xmlns:p14="http://schemas.microsoft.com/office/powerpoint/2010/main" val="6433036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" presetID="6" presetClass="emph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3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5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62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2" presetClass="exit" presetSubtype="4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4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20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8" presetClass="entr" presetSubtype="1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6" grpId="2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5" grpId="1" animBg="1"/>
      <p:bldP spid="15" grpId="2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21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740840" y="221381"/>
            <a:ext cx="10801796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Görüşmeye Çağrı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740839" y="1555808"/>
            <a:ext cx="6689975" cy="4771420"/>
          </a:xfrm>
        </p:spPr>
        <p:txBody>
          <a:bodyPr/>
          <a:lstStyle/>
          <a:p>
            <a:pPr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endParaRPr lang="tr-TR" altLang="en-US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536575" indent="-536575"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Taraflardan biri, yetki belgesinin alındığı tarihten itibaren </a:t>
            </a:r>
            <a:r>
              <a:rPr lang="tr-TR" altLang="en-US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on beş gün </a:t>
            </a: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içinde karşı tarafı toplu görüşmeye çağırır.  Çağrı tarihi çağrıyı yapan tarafça derhal </a:t>
            </a:r>
            <a:r>
              <a:rPr lang="tr-TR" altLang="en-US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makama </a:t>
            </a: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bildirilir. </a:t>
            </a:r>
          </a:p>
          <a:p>
            <a:pPr marL="536575" indent="-536575"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Bu süre içinde çağrı yapılmazsa, </a:t>
            </a:r>
            <a:r>
              <a:rPr lang="tr-TR" altLang="en-US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yetki belgesinin hükmü kalmaz.</a:t>
            </a:r>
          </a:p>
          <a:p>
            <a:pPr marL="536575" indent="-536575"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Çağrıyı yapan taraf, toplu sözleşmede ileri süreceği tekliflerin bütününü çağrı süresi içinde </a:t>
            </a:r>
            <a:r>
              <a:rPr lang="tr-TR" altLang="en-US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karşı tarafa </a:t>
            </a: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vermek zorundadır. </a:t>
            </a:r>
          </a:p>
          <a:p>
            <a:pPr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3 Resim" descr="dave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23890" y="3306678"/>
            <a:ext cx="2557760" cy="26893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Resim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1699" y="2264536"/>
            <a:ext cx="1042142" cy="104214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39705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22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1405432" y="221381"/>
            <a:ext cx="10137204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Görüşmeye Başlama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5181601" y="1757815"/>
            <a:ext cx="6204315" cy="4351338"/>
          </a:xfrm>
        </p:spPr>
        <p:txBody>
          <a:bodyPr/>
          <a:lstStyle/>
          <a:p>
            <a:pPr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0" indent="0" algn="just">
              <a:buClr>
                <a:srgbClr val="9D1D1D"/>
              </a:buClr>
              <a:buNone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Çağrının karşı taraf tebliğinden itibaren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 günü içinde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taraflar toplu görüşmenin başlayacağı yer, gün ve saati aralarında anlaşarak tespit ederlerse,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makama yazı ile bildirirler. </a:t>
            </a:r>
          </a:p>
          <a:p>
            <a:pPr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85" b="7285"/>
          <a:stretch/>
        </p:blipFill>
        <p:spPr>
          <a:xfrm>
            <a:off x="1405431" y="2580265"/>
            <a:ext cx="3284512" cy="27064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907100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23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599768" y="221381"/>
            <a:ext cx="10942867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Görüşmeye Başlama II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500482" y="1459683"/>
            <a:ext cx="8569946" cy="4814993"/>
          </a:xfrm>
        </p:spPr>
        <p:txBody>
          <a:bodyPr/>
          <a:lstStyle/>
          <a:p>
            <a:pPr marL="536575" lvl="0" indent="-536575" algn="just" fontAlgn="base">
              <a:spcAft>
                <a:spcPct val="0"/>
              </a:spcAft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Toplantının yer, gün ve saati bakımından taraflar arasında anlaşma sağlanamazsa, taraflardan birinin başvurusu üzerine, </a:t>
            </a: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yapılacak ilk toplantının yeri, günü ve saati görevli makamca derhal belirlenir ve taraflara bildirilir. </a:t>
            </a:r>
          </a:p>
          <a:p>
            <a:pPr marL="536575" lvl="0" indent="-536575" algn="just" fontAlgn="base">
              <a:spcAft>
                <a:spcPct val="0"/>
              </a:spcAft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 müdürlük binasında bildirilen gün ve saatte toplantıyı yapar.</a:t>
            </a:r>
          </a:p>
          <a:p>
            <a:pPr marL="536575" lvl="0" indent="-536575" algn="just" fontAlgn="base">
              <a:spcAft>
                <a:spcPct val="0"/>
              </a:spcAft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Toplantı tutanak ile kayıt altına alınarak, toplantıya katılanlarca imzalanır. </a:t>
            </a:r>
          </a:p>
          <a:p>
            <a:pPr marL="536575" lvl="0" indent="-536575" algn="just" fontAlgn="base">
              <a:spcAft>
                <a:spcPct val="0"/>
              </a:spcAft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sz="2400" b="1" dirty="0">
                <a:latin typeface="Garamond" panose="02020404030301010803" pitchFamily="18" charset="0"/>
                <a:cs typeface="Times New Roman" panose="02020603050405020304" pitchFamily="18" charset="0"/>
              </a:rPr>
              <a:t>Toplantı tarihi toplu iş sözleşmesi görüşmelerine başlama tarihi olarak kabul edilir.</a:t>
            </a:r>
          </a:p>
          <a:p>
            <a:pPr marL="536575" lvl="0" indent="-536575" algn="just" fontAlgn="base">
              <a:spcAft>
                <a:spcPct val="0"/>
              </a:spcAft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sz="2400" dirty="0">
                <a:latin typeface="Garamond" panose="02020404030301010803" pitchFamily="18" charset="0"/>
                <a:cs typeface="Times New Roman" panose="02020603050405020304" pitchFamily="18" charset="0"/>
              </a:rPr>
              <a:t>İşçi sendikası, çağrı tarihinden itibaren otuz gün içinde yapılacak ilk toplantıya gelmez veya aynı süre içinde toplu görüşmeye başlamazsa yetkisi düşer.</a:t>
            </a:r>
          </a:p>
          <a:p>
            <a:endParaRPr lang="tr-TR" dirty="0"/>
          </a:p>
        </p:txBody>
      </p:sp>
      <p:pic>
        <p:nvPicPr>
          <p:cNvPr id="7" name="Resim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200000">
            <a:off x="8639588" y="2634322"/>
            <a:ext cx="3442137" cy="20020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51766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24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533944" y="221381"/>
            <a:ext cx="11008692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GÖRÜŞME</a:t>
            </a:r>
          </a:p>
        </p:txBody>
      </p:sp>
      <p:pic>
        <p:nvPicPr>
          <p:cNvPr id="11" name="İçerik Yer Tutucusu 1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943" y="1660142"/>
            <a:ext cx="4965161" cy="4351337"/>
          </a:xfrm>
        </p:spPr>
      </p:pic>
      <p:sp>
        <p:nvSpPr>
          <p:cNvPr id="6" name="Dikdörtgen 5"/>
          <p:cNvSpPr/>
          <p:nvPr/>
        </p:nvSpPr>
        <p:spPr>
          <a:xfrm>
            <a:off x="6201103" y="3118297"/>
            <a:ext cx="4645197" cy="12557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0" lvl="0" algn="just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>
                <a:srgbClr val="9D1D1D"/>
              </a:buClr>
              <a:buSzTx/>
              <a:tabLst/>
              <a:defRPr/>
            </a:pPr>
            <a:r>
              <a:rPr kumimoji="0" lang="tr-TR" alt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t>Toplu görüşme süresi, </a:t>
            </a:r>
            <a:r>
              <a:rPr kumimoji="0" lang="tr-TR" alt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aramond" panose="02020404030301010803" pitchFamily="18" charset="0"/>
                <a:ea typeface="+mn-ea"/>
                <a:cs typeface="Times New Roman" panose="02020603050405020304" pitchFamily="18" charset="0"/>
              </a:rPr>
              <a:t>ilk toplantı tarihinden itibaren 60 gündür.</a:t>
            </a:r>
            <a:endParaRPr kumimoji="0" lang="tr-TR" sz="2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Garamond" panose="02020404030301010803" pitchFamily="18" charset="0"/>
              <a:ea typeface="+mn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081122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25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806246" y="221381"/>
            <a:ext cx="10736390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Sözleşmesinin İmzalanması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628578" y="1459683"/>
            <a:ext cx="6161105" cy="4351338"/>
          </a:xfrm>
        </p:spPr>
        <p:txBody>
          <a:bodyPr/>
          <a:lstStyle/>
          <a:p>
            <a:pPr marL="0" indent="0" algn="just">
              <a:buClr>
                <a:srgbClr val="9D1D1D"/>
              </a:buClr>
              <a:buNone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536575" indent="-536575"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Toplu görüşme, anlaşma ile sonuçlanırsa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dört nüsha 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halinde düzenlenen toplu iş sözleşmesi taraf temsilcilerince imzalanır. </a:t>
            </a:r>
          </a:p>
          <a:p>
            <a:pPr marL="536575" indent="-536575"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pPr marL="536575" indent="-536575"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Birer nüshasını taraflar alır.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İki nüshası, çağrıyı yapan tarafça</a:t>
            </a:r>
            <a:r>
              <a:rPr lang="tr-TR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 imza gününden başlayarak, </a:t>
            </a:r>
            <a:r>
              <a:rPr lang="tr-TR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altı işgünü içinde görevli makama tevdi edilir. </a:t>
            </a:r>
          </a:p>
          <a:p>
            <a:pPr algn="just">
              <a:buClr>
                <a:srgbClr val="9D1D1D"/>
              </a:buClr>
              <a:buFont typeface="Wingdings" panose="05000000000000000000" pitchFamily="2" charset="2"/>
              <a:buChar char="v"/>
              <a:defRPr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  <a:p>
            <a:endParaRPr lang="tr-TR" sz="26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5406" y="2002175"/>
            <a:ext cx="3259467" cy="327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01702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Numarası Yer Tutucusu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85776FF-AC16-4B72-9C8A-C6C7B834E379}" type="slidenum">
              <a:rPr lang="tr-TR" smtClean="0">
                <a:solidFill>
                  <a:prstClr val="white"/>
                </a:solidFill>
              </a:rPr>
              <a:pPr>
                <a:defRPr/>
              </a:pPr>
              <a:t>26</a:t>
            </a:fld>
            <a:r>
              <a:rPr lang="tr-TR">
                <a:solidFill>
                  <a:prstClr val="white"/>
                </a:solidFill>
              </a:rPr>
              <a:t>/61</a:t>
            </a:r>
            <a:endParaRPr lang="tr-TR" dirty="0">
              <a:solidFill>
                <a:prstClr val="white"/>
              </a:solidFill>
            </a:endParaRPr>
          </a:p>
        </p:txBody>
      </p:sp>
      <p:sp>
        <p:nvSpPr>
          <p:cNvPr id="3" name="Unvan 2"/>
          <p:cNvSpPr>
            <a:spLocks noGrp="1"/>
          </p:cNvSpPr>
          <p:nvPr>
            <p:ph type="title"/>
          </p:nvPr>
        </p:nvSpPr>
        <p:spPr>
          <a:xfrm>
            <a:off x="1449114" y="221381"/>
            <a:ext cx="10093522" cy="1238302"/>
          </a:xfrm>
        </p:spPr>
        <p:txBody>
          <a:bodyPr/>
          <a:lstStyle/>
          <a:p>
            <a:r>
              <a:rPr lang="tr-TR" dirty="0">
                <a:solidFill>
                  <a:schemeClr val="tx1"/>
                </a:solidFill>
              </a:rPr>
              <a:t>Toplu İş Sözleşmesine İlişkin İşlemler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idx="1"/>
          </p:nvPr>
        </p:nvSpPr>
        <p:spPr>
          <a:xfrm>
            <a:off x="4403834" y="1459683"/>
            <a:ext cx="7451835" cy="4382538"/>
          </a:xfrm>
        </p:spPr>
        <p:txBody>
          <a:bodyPr/>
          <a:lstStyle/>
          <a:p>
            <a:pPr marL="536575" lvl="0" indent="-536575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Görevli makam, </a:t>
            </a: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kendisine tevdi edilen toplu iş sözleşmesini inceler ve herhangi bir eksiği veya yanlışı bulunup bulunmadığını kontrol eder. </a:t>
            </a:r>
          </a:p>
          <a:p>
            <a:pPr marL="536575" lvl="0" indent="-536575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Eksik veya yanlışı bulunan toplu iş sözleşmesi, tevdi eden tarafa düzeltilmek üzere iade edilir. </a:t>
            </a:r>
          </a:p>
          <a:p>
            <a:pPr marL="536575" lvl="0" indent="-536575" algn="just" defTabSz="914400" fontAlgn="base">
              <a:lnSpc>
                <a:spcPct val="100000"/>
              </a:lnSpc>
              <a:spcBef>
                <a:spcPct val="40000"/>
              </a:spcBef>
              <a:spcAft>
                <a:spcPct val="0"/>
              </a:spcAft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tr-TR" altLang="en-US" sz="2800" dirty="0">
                <a:latin typeface="Garamond" panose="02020404030301010803" pitchFamily="18" charset="0"/>
                <a:cs typeface="Times New Roman" panose="02020603050405020304" pitchFamily="18" charset="0"/>
              </a:rPr>
              <a:t>Herhangi bir yanlışı veya eksiği bulunmayan veya tespit edilen eksik veya yanlışlarının taraflarca düzeltilmesi sağlanan toplu iş sözleşmesinin </a:t>
            </a:r>
            <a:r>
              <a:rPr lang="tr-TR" altLang="en-US" sz="2800" b="1" dirty="0">
                <a:latin typeface="Garamond" panose="02020404030301010803" pitchFamily="18" charset="0"/>
                <a:cs typeface="Times New Roman" panose="02020603050405020304" pitchFamily="18" charset="0"/>
              </a:rPr>
              <a:t>bir nüshası Aile, Çalışma ve Sosyal Hizmetler Bakanlığına gönderilir. </a:t>
            </a:r>
          </a:p>
          <a:p>
            <a:pPr>
              <a:buClr>
                <a:srgbClr val="C00000"/>
              </a:buClr>
              <a:buFont typeface="Wingdings" panose="05000000000000000000" pitchFamily="2" charset="2"/>
              <a:buChar char="v"/>
            </a:pPr>
            <a:endParaRPr lang="tr-TR" sz="2800" dirty="0">
              <a:latin typeface="Garamond" panose="02020404030301010803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Resi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9113" y="2617489"/>
            <a:ext cx="2209800" cy="2066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4325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1382</Words>
  <Application>Microsoft Office PowerPoint</Application>
  <PresentationFormat>Widescreen</PresentationFormat>
  <Paragraphs>187</Paragraphs>
  <Slides>26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33" baseType="lpstr">
      <vt:lpstr>Arial</vt:lpstr>
      <vt:lpstr>Calibri</vt:lpstr>
      <vt:lpstr>Calibri Light</vt:lpstr>
      <vt:lpstr>Garamond</vt:lpstr>
      <vt:lpstr>Times New Roman</vt:lpstr>
      <vt:lpstr>Wingdings</vt:lpstr>
      <vt:lpstr>Office Theme</vt:lpstr>
      <vt:lpstr>Toplu İş Sözleşmesi Taraflarının Durumunda Değişiklik</vt:lpstr>
      <vt:lpstr>Toplu İş Sözleşmesinden Yararlanma-1</vt:lpstr>
      <vt:lpstr>Toplu İş Sözleşmesinden Yararlanma-2</vt:lpstr>
      <vt:lpstr>Toplu İş Sözleşmesinden Yararlanamayacak Çalışanlar</vt:lpstr>
      <vt:lpstr>Sendikal İstatistikler</vt:lpstr>
      <vt:lpstr>Toplu İş Sözleşmesinin Yapılması </vt:lpstr>
      <vt:lpstr>Toplu İş Sözleşmesi Yetkisi</vt:lpstr>
      <vt:lpstr>Yetki Süreci</vt:lpstr>
      <vt:lpstr>Yetki Tespit Başvurusu</vt:lpstr>
      <vt:lpstr>Yetki Süreci</vt:lpstr>
      <vt:lpstr>Yetki Tespiti</vt:lpstr>
      <vt:lpstr>Yetki Süreci</vt:lpstr>
      <vt:lpstr>Yetki Tespit Yazısı</vt:lpstr>
      <vt:lpstr>Yetki Süreci</vt:lpstr>
      <vt:lpstr>Yetki Tespitine İtiraz</vt:lpstr>
      <vt:lpstr>Görevli Makamca Yapılacak İşlemler</vt:lpstr>
      <vt:lpstr>Görevli Makamca Yapılacak İşlemler</vt:lpstr>
      <vt:lpstr>Yetki Süreci</vt:lpstr>
      <vt:lpstr>Yetki Belgesi</vt:lpstr>
      <vt:lpstr>Toplu Görüşme Süreci</vt:lpstr>
      <vt:lpstr>Toplu Görüşmeye Çağrı</vt:lpstr>
      <vt:lpstr>Toplu Görüşmeye Başlama</vt:lpstr>
      <vt:lpstr>Toplu Görüşmeye Başlama II</vt:lpstr>
      <vt:lpstr>TOPLU GÖRÜŞME</vt:lpstr>
      <vt:lpstr>Toplu İş Sözleşmesinin İmzalanması</vt:lpstr>
      <vt:lpstr>Toplu İş Sözleşmesine İlişkin İşlemler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Toplu İş Sözleşmesi Taraflarının Durumunda Değişiklik</dc:title>
  <dc:creator>Burak ÇEBİ</dc:creator>
  <cp:lastModifiedBy>Burak ÇEBİ</cp:lastModifiedBy>
  <cp:revision>1</cp:revision>
  <dcterms:created xsi:type="dcterms:W3CDTF">2022-03-29T10:22:35Z</dcterms:created>
  <dcterms:modified xsi:type="dcterms:W3CDTF">2022-03-29T10:32:24Z</dcterms:modified>
</cp:coreProperties>
</file>